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458ABA-5B23-41EF-A493-A4E0A791DA5E}" v="4" dt="2023-12-17T09:18:17.5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71" autoAdjust="0"/>
    <p:restoredTop sz="95380" autoAdjust="0"/>
  </p:normalViewPr>
  <p:slideViewPr>
    <p:cSldViewPr snapToGrid="0">
      <p:cViewPr varScale="1">
        <p:scale>
          <a:sx n="86" d="100"/>
          <a:sy n="86" d="100"/>
        </p:scale>
        <p:origin x="414" y="78"/>
      </p:cViewPr>
      <p:guideLst/>
    </p:cSldViewPr>
  </p:slideViewPr>
  <p:outlineViewPr>
    <p:cViewPr>
      <p:scale>
        <a:sx n="33" d="100"/>
        <a:sy n="33" d="100"/>
      </p:scale>
      <p:origin x="0" y="-262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sfdfs xyyxy" userId="e4539c9e7ed366d1" providerId="LiveId" clId="{5C458ABA-5B23-41EF-A493-A4E0A791DA5E}"/>
    <pc:docChg chg="undo custSel modSld">
      <pc:chgData name="dsfdfs xyyxy" userId="e4539c9e7ed366d1" providerId="LiveId" clId="{5C458ABA-5B23-41EF-A493-A4E0A791DA5E}" dt="2023-12-17T09:30:24.054" v="30"/>
      <pc:docMkLst>
        <pc:docMk/>
      </pc:docMkLst>
      <pc:sldChg chg="addSp delSp modSp mod setBg addAnim delAnim setClrOvrMap">
        <pc:chgData name="dsfdfs xyyxy" userId="e4539c9e7ed366d1" providerId="LiveId" clId="{5C458ABA-5B23-41EF-A493-A4E0A791DA5E}" dt="2023-12-17T09:22:54.909" v="17" actId="26606"/>
        <pc:sldMkLst>
          <pc:docMk/>
          <pc:sldMk cId="4230569932" sldId="256"/>
        </pc:sldMkLst>
        <pc:spChg chg="mod">
          <ac:chgData name="dsfdfs xyyxy" userId="e4539c9e7ed366d1" providerId="LiveId" clId="{5C458ABA-5B23-41EF-A493-A4E0A791DA5E}" dt="2023-12-17T09:22:54.909" v="17" actId="26606"/>
          <ac:spMkLst>
            <pc:docMk/>
            <pc:sldMk cId="4230569932" sldId="256"/>
            <ac:spMk id="2" creationId="{5A14F416-2240-4BB8-BEC9-0D85C2C281B0}"/>
          </ac:spMkLst>
        </pc:spChg>
        <pc:spChg chg="mod">
          <ac:chgData name="dsfdfs xyyxy" userId="e4539c9e7ed366d1" providerId="LiveId" clId="{5C458ABA-5B23-41EF-A493-A4E0A791DA5E}" dt="2023-12-17T09:22:54.909" v="17" actId="26606"/>
          <ac:spMkLst>
            <pc:docMk/>
            <pc:sldMk cId="4230569932" sldId="256"/>
            <ac:spMk id="3" creationId="{39476E24-C4A6-46C9-B67A-AAABEF47C99C}"/>
          </ac:spMkLst>
        </pc:spChg>
        <pc:spChg chg="add del">
          <ac:chgData name="dsfdfs xyyxy" userId="e4539c9e7ed366d1" providerId="LiveId" clId="{5C458ABA-5B23-41EF-A493-A4E0A791DA5E}" dt="2023-12-17T09:22:54.894" v="16" actId="26606"/>
          <ac:spMkLst>
            <pc:docMk/>
            <pc:sldMk cId="4230569932" sldId="256"/>
            <ac:spMk id="8" creationId="{5A292AEA-2528-46C0-B426-95822B6141FB}"/>
          </ac:spMkLst>
        </pc:spChg>
        <pc:spChg chg="add del">
          <ac:chgData name="dsfdfs xyyxy" userId="e4539c9e7ed366d1" providerId="LiveId" clId="{5C458ABA-5B23-41EF-A493-A4E0A791DA5E}" dt="2023-12-17T09:22:49.297" v="14" actId="26606"/>
          <ac:spMkLst>
            <pc:docMk/>
            <pc:sldMk cId="4230569932" sldId="256"/>
            <ac:spMk id="9" creationId="{71B2258F-86CA-4D4D-8270-BC05FCDEBFB3}"/>
          </ac:spMkLst>
        </pc:spChg>
        <pc:spChg chg="add del">
          <ac:chgData name="dsfdfs xyyxy" userId="e4539c9e7ed366d1" providerId="LiveId" clId="{5C458ABA-5B23-41EF-A493-A4E0A791DA5E}" dt="2023-12-17T09:22:54.894" v="16" actId="26606"/>
          <ac:spMkLst>
            <pc:docMk/>
            <pc:sldMk cId="4230569932" sldId="256"/>
            <ac:spMk id="10" creationId="{D8B7B198-E4DF-43CD-AD8C-199884323745}"/>
          </ac:spMkLst>
        </pc:spChg>
        <pc:spChg chg="add del">
          <ac:chgData name="dsfdfs xyyxy" userId="e4539c9e7ed366d1" providerId="LiveId" clId="{5C458ABA-5B23-41EF-A493-A4E0A791DA5E}" dt="2023-12-17T09:22:54.894" v="16" actId="26606"/>
          <ac:spMkLst>
            <pc:docMk/>
            <pc:sldMk cId="4230569932" sldId="256"/>
            <ac:spMk id="12" creationId="{2BE67753-EA0E-4819-8D22-0B6600CF7231}"/>
          </ac:spMkLst>
        </pc:spChg>
        <pc:spChg chg="add">
          <ac:chgData name="dsfdfs xyyxy" userId="e4539c9e7ed366d1" providerId="LiveId" clId="{5C458ABA-5B23-41EF-A493-A4E0A791DA5E}" dt="2023-12-17T09:22:54.909" v="17" actId="26606"/>
          <ac:spMkLst>
            <pc:docMk/>
            <pc:sldMk cId="4230569932" sldId="256"/>
            <ac:spMk id="35" creationId="{71B2258F-86CA-4D4D-8270-BC05FCDEBFB3}"/>
          </ac:spMkLst>
        </pc:spChg>
        <pc:grpChg chg="add del">
          <ac:chgData name="dsfdfs xyyxy" userId="e4539c9e7ed366d1" providerId="LiveId" clId="{5C458ABA-5B23-41EF-A493-A4E0A791DA5E}" dt="2023-12-17T09:22:54.894" v="16" actId="26606"/>
          <ac:grpSpMkLst>
            <pc:docMk/>
            <pc:sldMk cId="4230569932" sldId="256"/>
            <ac:grpSpMk id="14" creationId="{D76D63AC-0421-45EC-B383-E79A61A78C6B}"/>
          </ac:grpSpMkLst>
        </pc:grpChg>
        <pc:grpChg chg="add del">
          <ac:chgData name="dsfdfs xyyxy" userId="e4539c9e7ed366d1" providerId="LiveId" clId="{5C458ABA-5B23-41EF-A493-A4E0A791DA5E}" dt="2023-12-17T09:22:54.894" v="16" actId="26606"/>
          <ac:grpSpMkLst>
            <pc:docMk/>
            <pc:sldMk cId="4230569932" sldId="256"/>
            <ac:grpSpMk id="23" creationId="{87F87F1B-42BA-4AC7-A4E2-41544DDB2CE3}"/>
          </ac:grpSpMkLst>
        </pc:grpChg>
        <pc:grpChg chg="add del">
          <ac:chgData name="dsfdfs xyyxy" userId="e4539c9e7ed366d1" providerId="LiveId" clId="{5C458ABA-5B23-41EF-A493-A4E0A791DA5E}" dt="2023-12-17T09:22:54.894" v="16" actId="26606"/>
          <ac:grpSpMkLst>
            <pc:docMk/>
            <pc:sldMk cId="4230569932" sldId="256"/>
            <ac:grpSpMk id="29" creationId="{967346A5-7569-4F15-AB5D-BE3DADF192C0}"/>
          </ac:grpSpMkLst>
        </pc:grpChg>
        <pc:picChg chg="add del">
          <ac:chgData name="dsfdfs xyyxy" userId="e4539c9e7ed366d1" providerId="LiveId" clId="{5C458ABA-5B23-41EF-A493-A4E0A791DA5E}" dt="2023-12-17T09:22:49.297" v="14" actId="26606"/>
          <ac:picMkLst>
            <pc:docMk/>
            <pc:sldMk cId="4230569932" sldId="256"/>
            <ac:picMk id="5" creationId="{876AE93E-5D88-9E54-6E7A-154527938E61}"/>
          </ac:picMkLst>
        </pc:picChg>
        <pc:picChg chg="add">
          <ac:chgData name="dsfdfs xyyxy" userId="e4539c9e7ed366d1" providerId="LiveId" clId="{5C458ABA-5B23-41EF-A493-A4E0A791DA5E}" dt="2023-12-17T09:22:54.909" v="17" actId="26606"/>
          <ac:picMkLst>
            <pc:docMk/>
            <pc:sldMk cId="4230569932" sldId="256"/>
            <ac:picMk id="36" creationId="{6C677DCD-2860-6825-51EC-EB85647235BF}"/>
          </ac:picMkLst>
        </pc:picChg>
      </pc:sldChg>
      <pc:sldChg chg="addSp modSp mod setBg">
        <pc:chgData name="dsfdfs xyyxy" userId="e4539c9e7ed366d1" providerId="LiveId" clId="{5C458ABA-5B23-41EF-A493-A4E0A791DA5E}" dt="2023-12-17T09:18:55.428" v="6" actId="26606"/>
        <pc:sldMkLst>
          <pc:docMk/>
          <pc:sldMk cId="318376724" sldId="258"/>
        </pc:sldMkLst>
        <pc:spChg chg="mod">
          <ac:chgData name="dsfdfs xyyxy" userId="e4539c9e7ed366d1" providerId="LiveId" clId="{5C458ABA-5B23-41EF-A493-A4E0A791DA5E}" dt="2023-12-17T09:18:55.428" v="6" actId="26606"/>
          <ac:spMkLst>
            <pc:docMk/>
            <pc:sldMk cId="318376724" sldId="258"/>
            <ac:spMk id="2" creationId="{B71CC7B3-7103-444B-A935-9FC5A6A53BC5}"/>
          </ac:spMkLst>
        </pc:spChg>
        <pc:spChg chg="mod">
          <ac:chgData name="dsfdfs xyyxy" userId="e4539c9e7ed366d1" providerId="LiveId" clId="{5C458ABA-5B23-41EF-A493-A4E0A791DA5E}" dt="2023-12-17T09:18:55.428" v="6" actId="26606"/>
          <ac:spMkLst>
            <pc:docMk/>
            <pc:sldMk cId="318376724" sldId="258"/>
            <ac:spMk id="3" creationId="{F1E6BA45-C335-43D4-8BF6-3A9AE867087A}"/>
          </ac:spMkLst>
        </pc:spChg>
        <pc:spChg chg="add">
          <ac:chgData name="dsfdfs xyyxy" userId="e4539c9e7ed366d1" providerId="LiveId" clId="{5C458ABA-5B23-41EF-A493-A4E0A791DA5E}" dt="2023-12-17T09:18:55.428" v="6" actId="26606"/>
          <ac:spMkLst>
            <pc:docMk/>
            <pc:sldMk cId="318376724" sldId="258"/>
            <ac:spMk id="9" creationId="{C0763A76-9F1C-4FC5-82B7-DD475DA461B2}"/>
          </ac:spMkLst>
        </pc:spChg>
        <pc:spChg chg="add">
          <ac:chgData name="dsfdfs xyyxy" userId="e4539c9e7ed366d1" providerId="LiveId" clId="{5C458ABA-5B23-41EF-A493-A4E0A791DA5E}" dt="2023-12-17T09:18:55.428" v="6" actId="26606"/>
          <ac:spMkLst>
            <pc:docMk/>
            <pc:sldMk cId="318376724" sldId="258"/>
            <ac:spMk id="11" creationId="{E81BF4F6-F2CF-4984-9D14-D6966D92F99F}"/>
          </ac:spMkLst>
        </pc:spChg>
        <pc:picChg chg="add">
          <ac:chgData name="dsfdfs xyyxy" userId="e4539c9e7ed366d1" providerId="LiveId" clId="{5C458ABA-5B23-41EF-A493-A4E0A791DA5E}" dt="2023-12-17T09:18:55.428" v="6" actId="26606"/>
          <ac:picMkLst>
            <pc:docMk/>
            <pc:sldMk cId="318376724" sldId="258"/>
            <ac:picMk id="5" creationId="{3A3316FE-60B3-CA15-C055-23F746ACE9B6}"/>
          </ac:picMkLst>
        </pc:picChg>
      </pc:sldChg>
      <pc:sldChg chg="addSp modSp mod setBg">
        <pc:chgData name="dsfdfs xyyxy" userId="e4539c9e7ed366d1" providerId="LiveId" clId="{5C458ABA-5B23-41EF-A493-A4E0A791DA5E}" dt="2023-12-17T09:18:45.375" v="5" actId="26606"/>
        <pc:sldMkLst>
          <pc:docMk/>
          <pc:sldMk cId="2687675971" sldId="259"/>
        </pc:sldMkLst>
        <pc:spChg chg="mod">
          <ac:chgData name="dsfdfs xyyxy" userId="e4539c9e7ed366d1" providerId="LiveId" clId="{5C458ABA-5B23-41EF-A493-A4E0A791DA5E}" dt="2023-12-17T09:18:45.375" v="5" actId="26606"/>
          <ac:spMkLst>
            <pc:docMk/>
            <pc:sldMk cId="2687675971" sldId="259"/>
            <ac:spMk id="2" creationId="{9B8B008E-CCBE-452B-A5F7-85CC410796F8}"/>
          </ac:spMkLst>
        </pc:spChg>
        <pc:spChg chg="mod">
          <ac:chgData name="dsfdfs xyyxy" userId="e4539c9e7ed366d1" providerId="LiveId" clId="{5C458ABA-5B23-41EF-A493-A4E0A791DA5E}" dt="2023-12-17T09:18:45.375" v="5" actId="26606"/>
          <ac:spMkLst>
            <pc:docMk/>
            <pc:sldMk cId="2687675971" sldId="259"/>
            <ac:spMk id="3" creationId="{BBC11967-438A-448F-AC98-8303E0F25EB6}"/>
          </ac:spMkLst>
        </pc:spChg>
        <pc:spChg chg="add">
          <ac:chgData name="dsfdfs xyyxy" userId="e4539c9e7ed366d1" providerId="LiveId" clId="{5C458ABA-5B23-41EF-A493-A4E0A791DA5E}" dt="2023-12-17T09:18:45.375" v="5" actId="26606"/>
          <ac:spMkLst>
            <pc:docMk/>
            <pc:sldMk cId="2687675971" sldId="259"/>
            <ac:spMk id="8" creationId="{1B15ED52-F352-441B-82BF-E0EA34836D08}"/>
          </ac:spMkLst>
        </pc:spChg>
        <pc:spChg chg="add">
          <ac:chgData name="dsfdfs xyyxy" userId="e4539c9e7ed366d1" providerId="LiveId" clId="{5C458ABA-5B23-41EF-A493-A4E0A791DA5E}" dt="2023-12-17T09:18:45.375" v="5" actId="26606"/>
          <ac:spMkLst>
            <pc:docMk/>
            <pc:sldMk cId="2687675971" sldId="259"/>
            <ac:spMk id="10" creationId="{3B2E3793-BFE6-45A2-9B7B-E18844431C99}"/>
          </ac:spMkLst>
        </pc:spChg>
        <pc:spChg chg="add">
          <ac:chgData name="dsfdfs xyyxy" userId="e4539c9e7ed366d1" providerId="LiveId" clId="{5C458ABA-5B23-41EF-A493-A4E0A791DA5E}" dt="2023-12-17T09:18:45.375" v="5" actId="26606"/>
          <ac:spMkLst>
            <pc:docMk/>
            <pc:sldMk cId="2687675971" sldId="259"/>
            <ac:spMk id="12" creationId="{BC4C4868-CB8F-4AF9-9CDB-8108F2C19B67}"/>
          </ac:spMkLst>
        </pc:spChg>
        <pc:spChg chg="add">
          <ac:chgData name="dsfdfs xyyxy" userId="e4539c9e7ed366d1" providerId="LiveId" clId="{5C458ABA-5B23-41EF-A493-A4E0A791DA5E}" dt="2023-12-17T09:18:45.375" v="5" actId="26606"/>
          <ac:spMkLst>
            <pc:docMk/>
            <pc:sldMk cId="2687675971" sldId="259"/>
            <ac:spMk id="14" creationId="{375E0459-6403-40CD-989D-56A4407CA12E}"/>
          </ac:spMkLst>
        </pc:spChg>
        <pc:spChg chg="add">
          <ac:chgData name="dsfdfs xyyxy" userId="e4539c9e7ed366d1" providerId="LiveId" clId="{5C458ABA-5B23-41EF-A493-A4E0A791DA5E}" dt="2023-12-17T09:18:45.375" v="5" actId="26606"/>
          <ac:spMkLst>
            <pc:docMk/>
            <pc:sldMk cId="2687675971" sldId="259"/>
            <ac:spMk id="16" creationId="{53E5B1A8-3AC9-4BD1-9BBC-78CA94F2D1BA}"/>
          </ac:spMkLst>
        </pc:spChg>
      </pc:sldChg>
      <pc:sldChg chg="addSp delSp modSp mod">
        <pc:chgData name="dsfdfs xyyxy" userId="e4539c9e7ed366d1" providerId="LiveId" clId="{5C458ABA-5B23-41EF-A493-A4E0A791DA5E}" dt="2023-12-17T09:18:17.507" v="4" actId="20577"/>
        <pc:sldMkLst>
          <pc:docMk/>
          <pc:sldMk cId="4103713422" sldId="260"/>
        </pc:sldMkLst>
        <pc:spChg chg="del">
          <ac:chgData name="dsfdfs xyyxy" userId="e4539c9e7ed366d1" providerId="LiveId" clId="{5C458ABA-5B23-41EF-A493-A4E0A791DA5E}" dt="2023-12-17T09:18:06.811" v="0" actId="26606"/>
          <ac:spMkLst>
            <pc:docMk/>
            <pc:sldMk cId="4103713422" sldId="260"/>
            <ac:spMk id="3" creationId="{705B1D5D-7C1E-43DA-9C8F-82C91636BEE1}"/>
          </ac:spMkLst>
        </pc:spChg>
        <pc:graphicFrameChg chg="add mod">
          <ac:chgData name="dsfdfs xyyxy" userId="e4539c9e7ed366d1" providerId="LiveId" clId="{5C458ABA-5B23-41EF-A493-A4E0A791DA5E}" dt="2023-12-17T09:18:17.507" v="4" actId="20577"/>
          <ac:graphicFrameMkLst>
            <pc:docMk/>
            <pc:sldMk cId="4103713422" sldId="260"/>
            <ac:graphicFrameMk id="5" creationId="{4D0472C6-6566-BA16-40F8-81160BEC8DD9}"/>
          </ac:graphicFrameMkLst>
        </pc:graphicFrameChg>
      </pc:sldChg>
      <pc:sldChg chg="addSp delSp modSp mod setBg">
        <pc:chgData name="dsfdfs xyyxy" userId="e4539c9e7ed366d1" providerId="LiveId" clId="{5C458ABA-5B23-41EF-A493-A4E0A791DA5E}" dt="2023-12-17T09:20:46.972" v="10" actId="26606"/>
        <pc:sldMkLst>
          <pc:docMk/>
          <pc:sldMk cId="2952818176" sldId="261"/>
        </pc:sldMkLst>
        <pc:spChg chg="mod">
          <ac:chgData name="dsfdfs xyyxy" userId="e4539c9e7ed366d1" providerId="LiveId" clId="{5C458ABA-5B23-41EF-A493-A4E0A791DA5E}" dt="2023-12-17T09:20:46.963" v="9" actId="26606"/>
          <ac:spMkLst>
            <pc:docMk/>
            <pc:sldMk cId="2952818176" sldId="261"/>
            <ac:spMk id="2" creationId="{1C7E9F05-DE46-4BAC-B3ED-06B9DA076178}"/>
          </ac:spMkLst>
        </pc:spChg>
        <pc:spChg chg="mod">
          <ac:chgData name="dsfdfs xyyxy" userId="e4539c9e7ed366d1" providerId="LiveId" clId="{5C458ABA-5B23-41EF-A493-A4E0A791DA5E}" dt="2023-12-17T09:20:46.963" v="9" actId="26606"/>
          <ac:spMkLst>
            <pc:docMk/>
            <pc:sldMk cId="2952818176" sldId="261"/>
            <ac:spMk id="3" creationId="{E09E1433-FAEB-4F17-950B-18421FA503E6}"/>
          </ac:spMkLst>
        </pc:spChg>
        <pc:spChg chg="add del">
          <ac:chgData name="dsfdfs xyyxy" userId="e4539c9e7ed366d1" providerId="LiveId" clId="{5C458ABA-5B23-41EF-A493-A4E0A791DA5E}" dt="2023-12-17T09:20:46.972" v="10" actId="26606"/>
          <ac:spMkLst>
            <pc:docMk/>
            <pc:sldMk cId="2952818176" sldId="261"/>
            <ac:spMk id="9" creationId="{C0763A76-9F1C-4FC5-82B7-DD475DA461B2}"/>
          </ac:spMkLst>
        </pc:spChg>
        <pc:spChg chg="add del">
          <ac:chgData name="dsfdfs xyyxy" userId="e4539c9e7ed366d1" providerId="LiveId" clId="{5C458ABA-5B23-41EF-A493-A4E0A791DA5E}" dt="2023-12-17T09:20:46.972" v="10" actId="26606"/>
          <ac:spMkLst>
            <pc:docMk/>
            <pc:sldMk cId="2952818176" sldId="261"/>
            <ac:spMk id="11" creationId="{E81BF4F6-F2CF-4984-9D14-D6966D92F99F}"/>
          </ac:spMkLst>
        </pc:spChg>
        <pc:spChg chg="add del">
          <ac:chgData name="dsfdfs xyyxy" userId="e4539c9e7ed366d1" providerId="LiveId" clId="{5C458ABA-5B23-41EF-A493-A4E0A791DA5E}" dt="2023-12-17T09:20:46.963" v="9" actId="26606"/>
          <ac:spMkLst>
            <pc:docMk/>
            <pc:sldMk cId="2952818176" sldId="261"/>
            <ac:spMk id="16" creationId="{9AA72BD9-2C5A-4EDC-931F-5AA08EACA0F3}"/>
          </ac:spMkLst>
        </pc:spChg>
        <pc:spChg chg="add del">
          <ac:chgData name="dsfdfs xyyxy" userId="e4539c9e7ed366d1" providerId="LiveId" clId="{5C458ABA-5B23-41EF-A493-A4E0A791DA5E}" dt="2023-12-17T09:20:46.963" v="9" actId="26606"/>
          <ac:spMkLst>
            <pc:docMk/>
            <pc:sldMk cId="2952818176" sldId="261"/>
            <ac:spMk id="18" creationId="{DD3981AC-7B61-4947-BCF3-F7AA7FA385B9}"/>
          </ac:spMkLst>
        </pc:spChg>
        <pc:spChg chg="add del">
          <ac:chgData name="dsfdfs xyyxy" userId="e4539c9e7ed366d1" providerId="LiveId" clId="{5C458ABA-5B23-41EF-A493-A4E0A791DA5E}" dt="2023-12-17T09:20:46.963" v="9" actId="26606"/>
          <ac:spMkLst>
            <pc:docMk/>
            <pc:sldMk cId="2952818176" sldId="261"/>
            <ac:spMk id="20" creationId="{55D4142C-5077-457F-A6AD-3FECFDB39685}"/>
          </ac:spMkLst>
        </pc:spChg>
        <pc:spChg chg="add del">
          <ac:chgData name="dsfdfs xyyxy" userId="e4539c9e7ed366d1" providerId="LiveId" clId="{5C458ABA-5B23-41EF-A493-A4E0A791DA5E}" dt="2023-12-17T09:20:46.963" v="9" actId="26606"/>
          <ac:spMkLst>
            <pc:docMk/>
            <pc:sldMk cId="2952818176" sldId="261"/>
            <ac:spMk id="22" creationId="{7A5F0580-5EE9-419F-96EE-B6529EF6E7D0}"/>
          </ac:spMkLst>
        </pc:spChg>
        <pc:spChg chg="add">
          <ac:chgData name="dsfdfs xyyxy" userId="e4539c9e7ed366d1" providerId="LiveId" clId="{5C458ABA-5B23-41EF-A493-A4E0A791DA5E}" dt="2023-12-17T09:20:46.972" v="10" actId="26606"/>
          <ac:spMkLst>
            <pc:docMk/>
            <pc:sldMk cId="2952818176" sldId="261"/>
            <ac:spMk id="24" creationId="{C0763A76-9F1C-4FC5-82B7-DD475DA461B2}"/>
          </ac:spMkLst>
        </pc:spChg>
        <pc:spChg chg="add">
          <ac:chgData name="dsfdfs xyyxy" userId="e4539c9e7ed366d1" providerId="LiveId" clId="{5C458ABA-5B23-41EF-A493-A4E0A791DA5E}" dt="2023-12-17T09:20:46.972" v="10" actId="26606"/>
          <ac:spMkLst>
            <pc:docMk/>
            <pc:sldMk cId="2952818176" sldId="261"/>
            <ac:spMk id="25" creationId="{E81BF4F6-F2CF-4984-9D14-D6966D92F99F}"/>
          </ac:spMkLst>
        </pc:spChg>
        <pc:picChg chg="add mod ord">
          <ac:chgData name="dsfdfs xyyxy" userId="e4539c9e7ed366d1" providerId="LiveId" clId="{5C458ABA-5B23-41EF-A493-A4E0A791DA5E}" dt="2023-12-17T09:20:46.972" v="10" actId="26606"/>
          <ac:picMkLst>
            <pc:docMk/>
            <pc:sldMk cId="2952818176" sldId="261"/>
            <ac:picMk id="5" creationId="{5F2D27BD-D6B1-3278-DCC4-6522CDA3DDBC}"/>
          </ac:picMkLst>
        </pc:picChg>
      </pc:sldChg>
      <pc:sldChg chg="addSp delSp modSp mod setBg">
        <pc:chgData name="dsfdfs xyyxy" userId="e4539c9e7ed366d1" providerId="LiveId" clId="{5C458ABA-5B23-41EF-A493-A4E0A791DA5E}" dt="2023-12-17T09:24:34.261" v="19" actId="26606"/>
        <pc:sldMkLst>
          <pc:docMk/>
          <pc:sldMk cId="2201950171" sldId="262"/>
        </pc:sldMkLst>
        <pc:spChg chg="mod">
          <ac:chgData name="dsfdfs xyyxy" userId="e4539c9e7ed366d1" providerId="LiveId" clId="{5C458ABA-5B23-41EF-A493-A4E0A791DA5E}" dt="2023-12-17T09:24:34.261" v="19" actId="26606"/>
          <ac:spMkLst>
            <pc:docMk/>
            <pc:sldMk cId="2201950171" sldId="262"/>
            <ac:spMk id="2" creationId="{6F223498-9B91-4FA1-A470-1E6F21007C04}"/>
          </ac:spMkLst>
        </pc:spChg>
        <pc:spChg chg="mod">
          <ac:chgData name="dsfdfs xyyxy" userId="e4539c9e7ed366d1" providerId="LiveId" clId="{5C458ABA-5B23-41EF-A493-A4E0A791DA5E}" dt="2023-12-17T09:24:34.261" v="19" actId="26606"/>
          <ac:spMkLst>
            <pc:docMk/>
            <pc:sldMk cId="2201950171" sldId="262"/>
            <ac:spMk id="3" creationId="{23A4D4C9-33A7-4F37-919C-9FE5E0EC177B}"/>
          </ac:spMkLst>
        </pc:spChg>
        <pc:spChg chg="add del">
          <ac:chgData name="dsfdfs xyyxy" userId="e4539c9e7ed366d1" providerId="LiveId" clId="{5C458ABA-5B23-41EF-A493-A4E0A791DA5E}" dt="2023-12-17T09:24:34.261" v="19" actId="26606"/>
          <ac:spMkLst>
            <pc:docMk/>
            <pc:sldMk cId="2201950171" sldId="262"/>
            <ac:spMk id="8" creationId="{C2554CA6-288E-4202-BC52-2E5A8F0C0AED}"/>
          </ac:spMkLst>
        </pc:spChg>
        <pc:spChg chg="add del">
          <ac:chgData name="dsfdfs xyyxy" userId="e4539c9e7ed366d1" providerId="LiveId" clId="{5C458ABA-5B23-41EF-A493-A4E0A791DA5E}" dt="2023-12-17T09:24:34.261" v="19" actId="26606"/>
          <ac:spMkLst>
            <pc:docMk/>
            <pc:sldMk cId="2201950171" sldId="262"/>
            <ac:spMk id="10" creationId="{B10BB131-AC8E-4A8E-A5D1-36260F720C3B}"/>
          </ac:spMkLst>
        </pc:spChg>
        <pc:spChg chg="add del">
          <ac:chgData name="dsfdfs xyyxy" userId="e4539c9e7ed366d1" providerId="LiveId" clId="{5C458ABA-5B23-41EF-A493-A4E0A791DA5E}" dt="2023-12-17T09:24:34.261" v="19" actId="26606"/>
          <ac:spMkLst>
            <pc:docMk/>
            <pc:sldMk cId="2201950171" sldId="262"/>
            <ac:spMk id="12" creationId="{5B7778FC-632E-4DCA-A7CB-0D7731CCF970}"/>
          </ac:spMkLst>
        </pc:spChg>
        <pc:spChg chg="add del">
          <ac:chgData name="dsfdfs xyyxy" userId="e4539c9e7ed366d1" providerId="LiveId" clId="{5C458ABA-5B23-41EF-A493-A4E0A791DA5E}" dt="2023-12-17T09:24:34.261" v="19" actId="26606"/>
          <ac:spMkLst>
            <pc:docMk/>
            <pc:sldMk cId="2201950171" sldId="262"/>
            <ac:spMk id="14" creationId="{FA23A907-97FB-4A8F-880A-DD77401C4296}"/>
          </ac:spMkLst>
        </pc:spChg>
        <pc:spChg chg="add">
          <ac:chgData name="dsfdfs xyyxy" userId="e4539c9e7ed366d1" providerId="LiveId" clId="{5C458ABA-5B23-41EF-A493-A4E0A791DA5E}" dt="2023-12-17T09:24:34.261" v="19" actId="26606"/>
          <ac:spMkLst>
            <pc:docMk/>
            <pc:sldMk cId="2201950171" sldId="262"/>
            <ac:spMk id="19" creationId="{F837543A-6020-4505-A233-C9DB4BF74011}"/>
          </ac:spMkLst>
        </pc:spChg>
        <pc:spChg chg="add">
          <ac:chgData name="dsfdfs xyyxy" userId="e4539c9e7ed366d1" providerId="LiveId" clId="{5C458ABA-5B23-41EF-A493-A4E0A791DA5E}" dt="2023-12-17T09:24:34.261" v="19" actId="26606"/>
          <ac:spMkLst>
            <pc:docMk/>
            <pc:sldMk cId="2201950171" sldId="262"/>
            <ac:spMk id="21" creationId="{35B16301-FB18-48BA-A6DD-C37CAF6F9A18}"/>
          </ac:spMkLst>
        </pc:spChg>
        <pc:spChg chg="add">
          <ac:chgData name="dsfdfs xyyxy" userId="e4539c9e7ed366d1" providerId="LiveId" clId="{5C458ABA-5B23-41EF-A493-A4E0A791DA5E}" dt="2023-12-17T09:24:34.261" v="19" actId="26606"/>
          <ac:spMkLst>
            <pc:docMk/>
            <pc:sldMk cId="2201950171" sldId="262"/>
            <ac:spMk id="23" creationId="{C3C0D90E-074A-4F52-9B11-B52BEF4BCBE5}"/>
          </ac:spMkLst>
        </pc:spChg>
        <pc:spChg chg="add">
          <ac:chgData name="dsfdfs xyyxy" userId="e4539c9e7ed366d1" providerId="LiveId" clId="{5C458ABA-5B23-41EF-A493-A4E0A791DA5E}" dt="2023-12-17T09:24:34.261" v="19" actId="26606"/>
          <ac:spMkLst>
            <pc:docMk/>
            <pc:sldMk cId="2201950171" sldId="262"/>
            <ac:spMk id="25" creationId="{CABBD4C1-E6F8-46F6-8152-A8A97490BF4D}"/>
          </ac:spMkLst>
        </pc:spChg>
        <pc:spChg chg="add">
          <ac:chgData name="dsfdfs xyyxy" userId="e4539c9e7ed366d1" providerId="LiveId" clId="{5C458ABA-5B23-41EF-A493-A4E0A791DA5E}" dt="2023-12-17T09:24:34.261" v="19" actId="26606"/>
          <ac:spMkLst>
            <pc:docMk/>
            <pc:sldMk cId="2201950171" sldId="262"/>
            <ac:spMk id="27" creationId="{83BA5EF5-1FE9-4BF9-83BB-269BCDDF6156}"/>
          </ac:spMkLst>
        </pc:spChg>
        <pc:spChg chg="add">
          <ac:chgData name="dsfdfs xyyxy" userId="e4539c9e7ed366d1" providerId="LiveId" clId="{5C458ABA-5B23-41EF-A493-A4E0A791DA5E}" dt="2023-12-17T09:24:34.261" v="19" actId="26606"/>
          <ac:spMkLst>
            <pc:docMk/>
            <pc:sldMk cId="2201950171" sldId="262"/>
            <ac:spMk id="31" creationId="{88853921-7BC9-4BDE-ACAB-133C683C82D6}"/>
          </ac:spMkLst>
        </pc:spChg>
        <pc:spChg chg="add">
          <ac:chgData name="dsfdfs xyyxy" userId="e4539c9e7ed366d1" providerId="LiveId" clId="{5C458ABA-5B23-41EF-A493-A4E0A791DA5E}" dt="2023-12-17T09:24:34.261" v="19" actId="26606"/>
          <ac:spMkLst>
            <pc:docMk/>
            <pc:sldMk cId="2201950171" sldId="262"/>
            <ac:spMk id="33" creationId="{09192968-3AE7-4470-A61C-97294BB92731}"/>
          </ac:spMkLst>
        </pc:spChg>
        <pc:spChg chg="add">
          <ac:chgData name="dsfdfs xyyxy" userId="e4539c9e7ed366d1" providerId="LiveId" clId="{5C458ABA-5B23-41EF-A493-A4E0A791DA5E}" dt="2023-12-17T09:24:34.261" v="19" actId="26606"/>
          <ac:spMkLst>
            <pc:docMk/>
            <pc:sldMk cId="2201950171" sldId="262"/>
            <ac:spMk id="35" creationId="{3AB72E55-43E4-4356-BFE8-E2102CB0B505}"/>
          </ac:spMkLst>
        </pc:spChg>
        <pc:cxnChg chg="add">
          <ac:chgData name="dsfdfs xyyxy" userId="e4539c9e7ed366d1" providerId="LiveId" clId="{5C458ABA-5B23-41EF-A493-A4E0A791DA5E}" dt="2023-12-17T09:24:34.261" v="19" actId="26606"/>
          <ac:cxnSpMkLst>
            <pc:docMk/>
            <pc:sldMk cId="2201950171" sldId="262"/>
            <ac:cxnSpMk id="29" creationId="{4B3BCACB-5880-460B-9606-8C433A9AF99D}"/>
          </ac:cxnSpMkLst>
        </pc:cxnChg>
      </pc:sldChg>
      <pc:sldChg chg="addSp delSp modSp mod setBg">
        <pc:chgData name="dsfdfs xyyxy" userId="e4539c9e7ed366d1" providerId="LiveId" clId="{5C458ABA-5B23-41EF-A493-A4E0A791DA5E}" dt="2023-12-17T09:28:20.786" v="23" actId="26606"/>
        <pc:sldMkLst>
          <pc:docMk/>
          <pc:sldMk cId="481144696" sldId="263"/>
        </pc:sldMkLst>
        <pc:spChg chg="mod">
          <ac:chgData name="dsfdfs xyyxy" userId="e4539c9e7ed366d1" providerId="LiveId" clId="{5C458ABA-5B23-41EF-A493-A4E0A791DA5E}" dt="2023-12-17T09:28:20.786" v="23" actId="26606"/>
          <ac:spMkLst>
            <pc:docMk/>
            <pc:sldMk cId="481144696" sldId="263"/>
            <ac:spMk id="2" creationId="{7E73B198-5554-4E69-8417-589E82A9DF10}"/>
          </ac:spMkLst>
        </pc:spChg>
        <pc:spChg chg="mod">
          <ac:chgData name="dsfdfs xyyxy" userId="e4539c9e7ed366d1" providerId="LiveId" clId="{5C458ABA-5B23-41EF-A493-A4E0A791DA5E}" dt="2023-12-17T09:28:20.786" v="23" actId="26606"/>
          <ac:spMkLst>
            <pc:docMk/>
            <pc:sldMk cId="481144696" sldId="263"/>
            <ac:spMk id="3" creationId="{210F2E8E-7419-41FF-8AA7-6A90D00090EF}"/>
          </ac:spMkLst>
        </pc:spChg>
        <pc:spChg chg="add del">
          <ac:chgData name="dsfdfs xyyxy" userId="e4539c9e7ed366d1" providerId="LiveId" clId="{5C458ABA-5B23-41EF-A493-A4E0A791DA5E}" dt="2023-12-17T09:28:20.786" v="23" actId="26606"/>
          <ac:spMkLst>
            <pc:docMk/>
            <pc:sldMk cId="481144696" sldId="263"/>
            <ac:spMk id="11" creationId="{835EF3DD-7D43-4A27-8967-A92FD8CC9365}"/>
          </ac:spMkLst>
        </pc:spChg>
        <pc:spChg chg="add del">
          <ac:chgData name="dsfdfs xyyxy" userId="e4539c9e7ed366d1" providerId="LiveId" clId="{5C458ABA-5B23-41EF-A493-A4E0A791DA5E}" dt="2023-12-17T09:28:20.786" v="23" actId="26606"/>
          <ac:spMkLst>
            <pc:docMk/>
            <pc:sldMk cId="481144696" sldId="263"/>
            <ac:spMk id="12" creationId="{460B0EFB-53ED-4F35-B05D-F658EA021C65}"/>
          </ac:spMkLst>
        </pc:spChg>
        <pc:spChg chg="add">
          <ac:chgData name="dsfdfs xyyxy" userId="e4539c9e7ed366d1" providerId="LiveId" clId="{5C458ABA-5B23-41EF-A493-A4E0A791DA5E}" dt="2023-12-17T09:28:20.786" v="23" actId="26606"/>
          <ac:spMkLst>
            <pc:docMk/>
            <pc:sldMk cId="481144696" sldId="263"/>
            <ac:spMk id="17" creationId="{04C21BAE-6866-4C7A-A7EC-C1B2E572D5BE}"/>
          </ac:spMkLst>
        </pc:spChg>
        <pc:spChg chg="add">
          <ac:chgData name="dsfdfs xyyxy" userId="e4539c9e7ed366d1" providerId="LiveId" clId="{5C458ABA-5B23-41EF-A493-A4E0A791DA5E}" dt="2023-12-17T09:28:20.786" v="23" actId="26606"/>
          <ac:spMkLst>
            <pc:docMk/>
            <pc:sldMk cId="481144696" sldId="263"/>
            <ac:spMk id="19" creationId="{7E7D0C94-08B4-48AE-8813-CC4D60294F42}"/>
          </ac:spMkLst>
        </pc:spChg>
        <pc:spChg chg="add">
          <ac:chgData name="dsfdfs xyyxy" userId="e4539c9e7ed366d1" providerId="LiveId" clId="{5C458ABA-5B23-41EF-A493-A4E0A791DA5E}" dt="2023-12-17T09:28:20.786" v="23" actId="26606"/>
          <ac:spMkLst>
            <pc:docMk/>
            <pc:sldMk cId="481144696" sldId="263"/>
            <ac:spMk id="21" creationId="{F0C518C2-0AA4-470C-87B9-9CBF428FBA25}"/>
          </ac:spMkLst>
        </pc:spChg>
        <pc:grpChg chg="add del">
          <ac:chgData name="dsfdfs xyyxy" userId="e4539c9e7ed366d1" providerId="LiveId" clId="{5C458ABA-5B23-41EF-A493-A4E0A791DA5E}" dt="2023-12-17T09:27:28.628" v="21" actId="26606"/>
          <ac:grpSpMkLst>
            <pc:docMk/>
            <pc:sldMk cId="481144696" sldId="263"/>
            <ac:grpSpMk id="8" creationId="{D8C13078-6EA8-39DE-7A9D-C7FC6EA43A32}"/>
          </ac:grpSpMkLst>
        </pc:grpChg>
        <pc:picChg chg="add mod">
          <ac:chgData name="dsfdfs xyyxy" userId="e4539c9e7ed366d1" providerId="LiveId" clId="{5C458ABA-5B23-41EF-A493-A4E0A791DA5E}" dt="2023-12-17T09:28:20.786" v="23" actId="26606"/>
          <ac:picMkLst>
            <pc:docMk/>
            <pc:sldMk cId="481144696" sldId="263"/>
            <ac:picMk id="5" creationId="{E67B5F26-D056-5CC3-64E3-A4CA379C1CE9}"/>
          </ac:picMkLst>
        </pc:picChg>
      </pc:sldChg>
      <pc:sldChg chg="addSp modSp mod setBg">
        <pc:chgData name="dsfdfs xyyxy" userId="e4539c9e7ed366d1" providerId="LiveId" clId="{5C458ABA-5B23-41EF-A493-A4E0A791DA5E}" dt="2023-12-17T09:30:10.648" v="28" actId="20577"/>
        <pc:sldMkLst>
          <pc:docMk/>
          <pc:sldMk cId="1845133271" sldId="264"/>
        </pc:sldMkLst>
        <pc:spChg chg="mod">
          <ac:chgData name="dsfdfs xyyxy" userId="e4539c9e7ed366d1" providerId="LiveId" clId="{5C458ABA-5B23-41EF-A493-A4E0A791DA5E}" dt="2023-12-17T09:29:06.879" v="24" actId="26606"/>
          <ac:spMkLst>
            <pc:docMk/>
            <pc:sldMk cId="1845133271" sldId="264"/>
            <ac:spMk id="2" creationId="{FE1959AF-FAD9-434B-BE65-D2419FF751C4}"/>
          </ac:spMkLst>
        </pc:spChg>
        <pc:spChg chg="mod">
          <ac:chgData name="dsfdfs xyyxy" userId="e4539c9e7ed366d1" providerId="LiveId" clId="{5C458ABA-5B23-41EF-A493-A4E0A791DA5E}" dt="2023-12-17T09:30:10.648" v="28" actId="20577"/>
          <ac:spMkLst>
            <pc:docMk/>
            <pc:sldMk cId="1845133271" sldId="264"/>
            <ac:spMk id="3" creationId="{07AA6E76-2AC0-4E9D-8F47-D1162AD9C954}"/>
          </ac:spMkLst>
        </pc:spChg>
        <pc:spChg chg="add">
          <ac:chgData name="dsfdfs xyyxy" userId="e4539c9e7ed366d1" providerId="LiveId" clId="{5C458ABA-5B23-41EF-A493-A4E0A791DA5E}" dt="2023-12-17T09:29:06.879" v="24" actId="26606"/>
          <ac:spMkLst>
            <pc:docMk/>
            <pc:sldMk cId="1845133271" sldId="264"/>
            <ac:spMk id="8" creationId="{0D7B6173-1D58-48E2-83CF-37350F315F75}"/>
          </ac:spMkLst>
        </pc:spChg>
        <pc:spChg chg="add">
          <ac:chgData name="dsfdfs xyyxy" userId="e4539c9e7ed366d1" providerId="LiveId" clId="{5C458ABA-5B23-41EF-A493-A4E0A791DA5E}" dt="2023-12-17T09:29:06.879" v="24" actId="26606"/>
          <ac:spMkLst>
            <pc:docMk/>
            <pc:sldMk cId="1845133271" sldId="264"/>
            <ac:spMk id="10" creationId="{3E4CBDBB-4FBD-4B9E-BD01-054A81D431CC}"/>
          </ac:spMkLst>
        </pc:spChg>
        <pc:spChg chg="add">
          <ac:chgData name="dsfdfs xyyxy" userId="e4539c9e7ed366d1" providerId="LiveId" clId="{5C458ABA-5B23-41EF-A493-A4E0A791DA5E}" dt="2023-12-17T09:29:06.879" v="24" actId="26606"/>
          <ac:spMkLst>
            <pc:docMk/>
            <pc:sldMk cId="1845133271" sldId="264"/>
            <ac:spMk id="14" creationId="{72C4834C-B602-4125-8264-BD0D55A5885F}"/>
          </ac:spMkLst>
        </pc:spChg>
        <pc:spChg chg="add">
          <ac:chgData name="dsfdfs xyyxy" userId="e4539c9e7ed366d1" providerId="LiveId" clId="{5C458ABA-5B23-41EF-A493-A4E0A791DA5E}" dt="2023-12-17T09:29:06.879" v="24" actId="26606"/>
          <ac:spMkLst>
            <pc:docMk/>
            <pc:sldMk cId="1845133271" sldId="264"/>
            <ac:spMk id="16" creationId="{53172EE5-132F-4DD4-8855-4DBBD9C3465E}"/>
          </ac:spMkLst>
        </pc:spChg>
        <pc:picChg chg="add">
          <ac:chgData name="dsfdfs xyyxy" userId="e4539c9e7ed366d1" providerId="LiveId" clId="{5C458ABA-5B23-41EF-A493-A4E0A791DA5E}" dt="2023-12-17T09:29:06.879" v="24" actId="26606"/>
          <ac:picMkLst>
            <pc:docMk/>
            <pc:sldMk cId="1845133271" sldId="264"/>
            <ac:picMk id="12" creationId="{B01A6F03-171F-40B2-8B2C-A061B89241F6}"/>
          </ac:picMkLst>
        </pc:picChg>
      </pc:sldChg>
      <pc:sldChg chg="addSp modSp mod setBg addAnim setClrOvrMap">
        <pc:chgData name="dsfdfs xyyxy" userId="e4539c9e7ed366d1" providerId="LiveId" clId="{5C458ABA-5B23-41EF-A493-A4E0A791DA5E}" dt="2023-12-17T09:30:24.054" v="30"/>
        <pc:sldMkLst>
          <pc:docMk/>
          <pc:sldMk cId="1936269290" sldId="265"/>
        </pc:sldMkLst>
        <pc:spChg chg="mod">
          <ac:chgData name="dsfdfs xyyxy" userId="e4539c9e7ed366d1" providerId="LiveId" clId="{5C458ABA-5B23-41EF-A493-A4E0A791DA5E}" dt="2023-12-17T09:30:24.049" v="29" actId="26606"/>
          <ac:spMkLst>
            <pc:docMk/>
            <pc:sldMk cId="1936269290" sldId="265"/>
            <ac:spMk id="2" creationId="{A4C8D59A-3CF4-462F-91F8-8DEE9F0B0460}"/>
          </ac:spMkLst>
        </pc:spChg>
        <pc:spChg chg="add">
          <ac:chgData name="dsfdfs xyyxy" userId="e4539c9e7ed366d1" providerId="LiveId" clId="{5C458ABA-5B23-41EF-A493-A4E0A791DA5E}" dt="2023-12-17T09:30:24.049" v="29" actId="26606"/>
          <ac:spMkLst>
            <pc:docMk/>
            <pc:sldMk cId="1936269290" sldId="265"/>
            <ac:spMk id="8" creationId="{71B2258F-86CA-4D4D-8270-BC05FCDEBFB3}"/>
          </ac:spMkLst>
        </pc:spChg>
        <pc:picChg chg="add">
          <ac:chgData name="dsfdfs xyyxy" userId="e4539c9e7ed366d1" providerId="LiveId" clId="{5C458ABA-5B23-41EF-A493-A4E0A791DA5E}" dt="2023-12-17T09:30:24.049" v="29" actId="26606"/>
          <ac:picMkLst>
            <pc:docMk/>
            <pc:sldMk cId="1936269290" sldId="265"/>
            <ac:picMk id="4" creationId="{31044562-E010-2097-FB43-007C1228C797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C427CDF-F548-4331-9CD0-D700C411C960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A04EEEE-FC89-4A99-9027-ECA64A96DCE0}">
      <dgm:prSet/>
      <dgm:spPr/>
      <dgm:t>
        <a:bodyPr/>
        <a:lstStyle/>
        <a:p>
          <a:r>
            <a:rPr lang="hu-HU"/>
            <a:t>Lehetnek: - külsők pl.: vevő, beszállító, alvállalkozó,  </a:t>
          </a:r>
          <a:endParaRPr lang="en-US"/>
        </a:p>
      </dgm:t>
    </dgm:pt>
    <dgm:pt modelId="{AD166A57-379E-48DF-9D4C-A0FD18A147E7}" type="parTrans" cxnId="{ED478A02-AC28-4660-82B0-58E8C1EA5B32}">
      <dgm:prSet/>
      <dgm:spPr/>
      <dgm:t>
        <a:bodyPr/>
        <a:lstStyle/>
        <a:p>
          <a:endParaRPr lang="en-US"/>
        </a:p>
      </dgm:t>
    </dgm:pt>
    <dgm:pt modelId="{20271D84-7BDF-4738-8DEB-B220D4C821DC}" type="sibTrans" cxnId="{ED478A02-AC28-4660-82B0-58E8C1EA5B32}">
      <dgm:prSet/>
      <dgm:spPr/>
      <dgm:t>
        <a:bodyPr/>
        <a:lstStyle/>
        <a:p>
          <a:endParaRPr lang="en-US"/>
        </a:p>
      </dgm:t>
    </dgm:pt>
    <dgm:pt modelId="{D9A73438-AE5B-4078-B400-F20A923E264B}">
      <dgm:prSet/>
      <dgm:spPr/>
      <dgm:t>
        <a:bodyPr/>
        <a:lstStyle/>
        <a:p>
          <a:r>
            <a:rPr lang="hu-HU" dirty="0"/>
            <a:t>Részben belsők: menedzserek, különböző funkcionális egységek, - belsők: projektmenedzser, projekttagok. </a:t>
          </a:r>
          <a:endParaRPr lang="en-US" dirty="0"/>
        </a:p>
      </dgm:t>
    </dgm:pt>
    <dgm:pt modelId="{2BC45D39-B921-46EB-988E-C2F0E13EBBF3}" type="parTrans" cxnId="{DFAFF85D-5D00-4759-A743-CB5B7DF656F3}">
      <dgm:prSet/>
      <dgm:spPr/>
      <dgm:t>
        <a:bodyPr/>
        <a:lstStyle/>
        <a:p>
          <a:endParaRPr lang="en-US"/>
        </a:p>
      </dgm:t>
    </dgm:pt>
    <dgm:pt modelId="{B7B09EB1-17EA-4E77-B02C-D917D455FF43}" type="sibTrans" cxnId="{DFAFF85D-5D00-4759-A743-CB5B7DF656F3}">
      <dgm:prSet/>
      <dgm:spPr/>
      <dgm:t>
        <a:bodyPr/>
        <a:lstStyle/>
        <a:p>
          <a:endParaRPr lang="en-US"/>
        </a:p>
      </dgm:t>
    </dgm:pt>
    <dgm:pt modelId="{CF11782F-1ED9-4ADF-89BA-481B215484E9}">
      <dgm:prSet/>
      <dgm:spPr/>
      <dgm:t>
        <a:bodyPr/>
        <a:lstStyle/>
        <a:p>
          <a:r>
            <a:rPr lang="hu-HU"/>
            <a:t>A projektek szereplői azok a személyek vagy csoportok, amelyek minden projektnek részvevői.</a:t>
          </a:r>
          <a:endParaRPr lang="en-US"/>
        </a:p>
      </dgm:t>
    </dgm:pt>
    <dgm:pt modelId="{49BDB086-75D6-4F56-A91C-1050192C3D46}" type="parTrans" cxnId="{6DF9B716-D657-4992-BCB1-EDC4EB621FAF}">
      <dgm:prSet/>
      <dgm:spPr/>
      <dgm:t>
        <a:bodyPr/>
        <a:lstStyle/>
        <a:p>
          <a:endParaRPr lang="en-US"/>
        </a:p>
      </dgm:t>
    </dgm:pt>
    <dgm:pt modelId="{5F667BBB-EDAD-4E03-AEE3-46AA134EB9F3}" type="sibTrans" cxnId="{6DF9B716-D657-4992-BCB1-EDC4EB621FAF}">
      <dgm:prSet/>
      <dgm:spPr/>
      <dgm:t>
        <a:bodyPr/>
        <a:lstStyle/>
        <a:p>
          <a:endParaRPr lang="en-US"/>
        </a:p>
      </dgm:t>
    </dgm:pt>
    <dgm:pt modelId="{3AC964CA-D873-414A-87E8-A1B389B54881}" type="pres">
      <dgm:prSet presAssocID="{CC427CDF-F548-4331-9CD0-D700C411C96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B45FD68-CFA5-48C3-A05E-83CA32D80A04}" type="pres">
      <dgm:prSet presAssocID="{AA04EEEE-FC89-4A99-9027-ECA64A96DCE0}" presName="hierRoot1" presStyleCnt="0"/>
      <dgm:spPr/>
    </dgm:pt>
    <dgm:pt modelId="{1F5B8CED-D70C-4B0E-9FF1-FB710C818A5C}" type="pres">
      <dgm:prSet presAssocID="{AA04EEEE-FC89-4A99-9027-ECA64A96DCE0}" presName="composite" presStyleCnt="0"/>
      <dgm:spPr/>
    </dgm:pt>
    <dgm:pt modelId="{99EFB9FB-1FD3-4D7B-981E-6EC92495E3FA}" type="pres">
      <dgm:prSet presAssocID="{AA04EEEE-FC89-4A99-9027-ECA64A96DCE0}" presName="background" presStyleLbl="node0" presStyleIdx="0" presStyleCnt="3"/>
      <dgm:spPr/>
    </dgm:pt>
    <dgm:pt modelId="{66AC52EC-BB10-4824-BC3F-2EB9E80AA2C7}" type="pres">
      <dgm:prSet presAssocID="{AA04EEEE-FC89-4A99-9027-ECA64A96DCE0}" presName="text" presStyleLbl="fgAcc0" presStyleIdx="0" presStyleCnt="3">
        <dgm:presLayoutVars>
          <dgm:chPref val="3"/>
        </dgm:presLayoutVars>
      </dgm:prSet>
      <dgm:spPr/>
    </dgm:pt>
    <dgm:pt modelId="{6367323F-035F-4F70-8CFF-E6C84071D015}" type="pres">
      <dgm:prSet presAssocID="{AA04EEEE-FC89-4A99-9027-ECA64A96DCE0}" presName="hierChild2" presStyleCnt="0"/>
      <dgm:spPr/>
    </dgm:pt>
    <dgm:pt modelId="{417179CC-F977-46D7-9DF8-39DB4E099B49}" type="pres">
      <dgm:prSet presAssocID="{D9A73438-AE5B-4078-B400-F20A923E264B}" presName="hierRoot1" presStyleCnt="0"/>
      <dgm:spPr/>
    </dgm:pt>
    <dgm:pt modelId="{9C4C8225-5F12-44DC-9BCC-75A29EEF015B}" type="pres">
      <dgm:prSet presAssocID="{D9A73438-AE5B-4078-B400-F20A923E264B}" presName="composite" presStyleCnt="0"/>
      <dgm:spPr/>
    </dgm:pt>
    <dgm:pt modelId="{5A504E17-70E4-43EA-8A0D-EA84AAB22F29}" type="pres">
      <dgm:prSet presAssocID="{D9A73438-AE5B-4078-B400-F20A923E264B}" presName="background" presStyleLbl="node0" presStyleIdx="1" presStyleCnt="3"/>
      <dgm:spPr/>
    </dgm:pt>
    <dgm:pt modelId="{D1F55F9E-A658-494E-9853-A30F56962F23}" type="pres">
      <dgm:prSet presAssocID="{D9A73438-AE5B-4078-B400-F20A923E264B}" presName="text" presStyleLbl="fgAcc0" presStyleIdx="1" presStyleCnt="3">
        <dgm:presLayoutVars>
          <dgm:chPref val="3"/>
        </dgm:presLayoutVars>
      </dgm:prSet>
      <dgm:spPr/>
    </dgm:pt>
    <dgm:pt modelId="{DEBA8E7C-24DF-41BA-B949-B871894F9276}" type="pres">
      <dgm:prSet presAssocID="{D9A73438-AE5B-4078-B400-F20A923E264B}" presName="hierChild2" presStyleCnt="0"/>
      <dgm:spPr/>
    </dgm:pt>
    <dgm:pt modelId="{070F021F-97A9-4EDE-9BDC-1DF81AEB6F52}" type="pres">
      <dgm:prSet presAssocID="{CF11782F-1ED9-4ADF-89BA-481B215484E9}" presName="hierRoot1" presStyleCnt="0"/>
      <dgm:spPr/>
    </dgm:pt>
    <dgm:pt modelId="{A0F89EEA-159C-425A-8748-E444DAF45818}" type="pres">
      <dgm:prSet presAssocID="{CF11782F-1ED9-4ADF-89BA-481B215484E9}" presName="composite" presStyleCnt="0"/>
      <dgm:spPr/>
    </dgm:pt>
    <dgm:pt modelId="{70008B20-C142-46FB-84F2-1E3DD01A705C}" type="pres">
      <dgm:prSet presAssocID="{CF11782F-1ED9-4ADF-89BA-481B215484E9}" presName="background" presStyleLbl="node0" presStyleIdx="2" presStyleCnt="3"/>
      <dgm:spPr/>
    </dgm:pt>
    <dgm:pt modelId="{951FB4EA-BE8D-47D2-8405-759D771040B2}" type="pres">
      <dgm:prSet presAssocID="{CF11782F-1ED9-4ADF-89BA-481B215484E9}" presName="text" presStyleLbl="fgAcc0" presStyleIdx="2" presStyleCnt="3">
        <dgm:presLayoutVars>
          <dgm:chPref val="3"/>
        </dgm:presLayoutVars>
      </dgm:prSet>
      <dgm:spPr/>
    </dgm:pt>
    <dgm:pt modelId="{6E5586E7-5A5D-4FAE-BEBF-6E07AFAE085E}" type="pres">
      <dgm:prSet presAssocID="{CF11782F-1ED9-4ADF-89BA-481B215484E9}" presName="hierChild2" presStyleCnt="0"/>
      <dgm:spPr/>
    </dgm:pt>
  </dgm:ptLst>
  <dgm:cxnLst>
    <dgm:cxn modelId="{CDF8BA00-3EF6-4CA1-A78D-6F3339B1582D}" type="presOf" srcId="{CC427CDF-F548-4331-9CD0-D700C411C960}" destId="{3AC964CA-D873-414A-87E8-A1B389B54881}" srcOrd="0" destOrd="0" presId="urn:microsoft.com/office/officeart/2005/8/layout/hierarchy1"/>
    <dgm:cxn modelId="{ED478A02-AC28-4660-82B0-58E8C1EA5B32}" srcId="{CC427CDF-F548-4331-9CD0-D700C411C960}" destId="{AA04EEEE-FC89-4A99-9027-ECA64A96DCE0}" srcOrd="0" destOrd="0" parTransId="{AD166A57-379E-48DF-9D4C-A0FD18A147E7}" sibTransId="{20271D84-7BDF-4738-8DEB-B220D4C821DC}"/>
    <dgm:cxn modelId="{6DF9B716-D657-4992-BCB1-EDC4EB621FAF}" srcId="{CC427CDF-F548-4331-9CD0-D700C411C960}" destId="{CF11782F-1ED9-4ADF-89BA-481B215484E9}" srcOrd="2" destOrd="0" parTransId="{49BDB086-75D6-4F56-A91C-1050192C3D46}" sibTransId="{5F667BBB-EDAD-4E03-AEE3-46AA134EB9F3}"/>
    <dgm:cxn modelId="{DFAFF85D-5D00-4759-A743-CB5B7DF656F3}" srcId="{CC427CDF-F548-4331-9CD0-D700C411C960}" destId="{D9A73438-AE5B-4078-B400-F20A923E264B}" srcOrd="1" destOrd="0" parTransId="{2BC45D39-B921-46EB-988E-C2F0E13EBBF3}" sibTransId="{B7B09EB1-17EA-4E77-B02C-D917D455FF43}"/>
    <dgm:cxn modelId="{EA77B663-6789-4EB2-BDF0-F17C98D931CE}" type="presOf" srcId="{CF11782F-1ED9-4ADF-89BA-481B215484E9}" destId="{951FB4EA-BE8D-47D2-8405-759D771040B2}" srcOrd="0" destOrd="0" presId="urn:microsoft.com/office/officeart/2005/8/layout/hierarchy1"/>
    <dgm:cxn modelId="{393B7A94-EF2E-43EA-8B5A-6413175E3B74}" type="presOf" srcId="{AA04EEEE-FC89-4A99-9027-ECA64A96DCE0}" destId="{66AC52EC-BB10-4824-BC3F-2EB9E80AA2C7}" srcOrd="0" destOrd="0" presId="urn:microsoft.com/office/officeart/2005/8/layout/hierarchy1"/>
    <dgm:cxn modelId="{E09951F5-B194-4D95-AD0E-DAED3F65679D}" type="presOf" srcId="{D9A73438-AE5B-4078-B400-F20A923E264B}" destId="{D1F55F9E-A658-494E-9853-A30F56962F23}" srcOrd="0" destOrd="0" presId="urn:microsoft.com/office/officeart/2005/8/layout/hierarchy1"/>
    <dgm:cxn modelId="{F73A06A9-FC4C-4ECA-9215-7E90D88520F8}" type="presParOf" srcId="{3AC964CA-D873-414A-87E8-A1B389B54881}" destId="{FB45FD68-CFA5-48C3-A05E-83CA32D80A04}" srcOrd="0" destOrd="0" presId="urn:microsoft.com/office/officeart/2005/8/layout/hierarchy1"/>
    <dgm:cxn modelId="{8976CB0A-0EDB-4F32-8B38-03CD06B2C9F2}" type="presParOf" srcId="{FB45FD68-CFA5-48C3-A05E-83CA32D80A04}" destId="{1F5B8CED-D70C-4B0E-9FF1-FB710C818A5C}" srcOrd="0" destOrd="0" presId="urn:microsoft.com/office/officeart/2005/8/layout/hierarchy1"/>
    <dgm:cxn modelId="{17571E03-2C14-4A64-B0EC-06BA335A72E7}" type="presParOf" srcId="{1F5B8CED-D70C-4B0E-9FF1-FB710C818A5C}" destId="{99EFB9FB-1FD3-4D7B-981E-6EC92495E3FA}" srcOrd="0" destOrd="0" presId="urn:microsoft.com/office/officeart/2005/8/layout/hierarchy1"/>
    <dgm:cxn modelId="{5DDF733E-4C05-45B8-937C-DACBDD7EB568}" type="presParOf" srcId="{1F5B8CED-D70C-4B0E-9FF1-FB710C818A5C}" destId="{66AC52EC-BB10-4824-BC3F-2EB9E80AA2C7}" srcOrd="1" destOrd="0" presId="urn:microsoft.com/office/officeart/2005/8/layout/hierarchy1"/>
    <dgm:cxn modelId="{39A2E3EA-5E6A-4A49-9DDB-5C69E3C8D0BB}" type="presParOf" srcId="{FB45FD68-CFA5-48C3-A05E-83CA32D80A04}" destId="{6367323F-035F-4F70-8CFF-E6C84071D015}" srcOrd="1" destOrd="0" presId="urn:microsoft.com/office/officeart/2005/8/layout/hierarchy1"/>
    <dgm:cxn modelId="{3487828D-D360-4EE9-BB25-F792663BCCB3}" type="presParOf" srcId="{3AC964CA-D873-414A-87E8-A1B389B54881}" destId="{417179CC-F977-46D7-9DF8-39DB4E099B49}" srcOrd="1" destOrd="0" presId="urn:microsoft.com/office/officeart/2005/8/layout/hierarchy1"/>
    <dgm:cxn modelId="{2B73599B-989D-4487-926E-C0A75094CED0}" type="presParOf" srcId="{417179CC-F977-46D7-9DF8-39DB4E099B49}" destId="{9C4C8225-5F12-44DC-9BCC-75A29EEF015B}" srcOrd="0" destOrd="0" presId="urn:microsoft.com/office/officeart/2005/8/layout/hierarchy1"/>
    <dgm:cxn modelId="{C3D60DD8-B326-4A86-924D-0FB2AE795C0F}" type="presParOf" srcId="{9C4C8225-5F12-44DC-9BCC-75A29EEF015B}" destId="{5A504E17-70E4-43EA-8A0D-EA84AAB22F29}" srcOrd="0" destOrd="0" presId="urn:microsoft.com/office/officeart/2005/8/layout/hierarchy1"/>
    <dgm:cxn modelId="{2B467427-6725-4E90-9A13-70DE2E43986C}" type="presParOf" srcId="{9C4C8225-5F12-44DC-9BCC-75A29EEF015B}" destId="{D1F55F9E-A658-494E-9853-A30F56962F23}" srcOrd="1" destOrd="0" presId="urn:microsoft.com/office/officeart/2005/8/layout/hierarchy1"/>
    <dgm:cxn modelId="{0A468310-0CDB-4B6A-9AE4-95C8C2136DF3}" type="presParOf" srcId="{417179CC-F977-46D7-9DF8-39DB4E099B49}" destId="{DEBA8E7C-24DF-41BA-B949-B871894F9276}" srcOrd="1" destOrd="0" presId="urn:microsoft.com/office/officeart/2005/8/layout/hierarchy1"/>
    <dgm:cxn modelId="{7006280E-C21A-41F2-B749-74AD91000076}" type="presParOf" srcId="{3AC964CA-D873-414A-87E8-A1B389B54881}" destId="{070F021F-97A9-4EDE-9BDC-1DF81AEB6F52}" srcOrd="2" destOrd="0" presId="urn:microsoft.com/office/officeart/2005/8/layout/hierarchy1"/>
    <dgm:cxn modelId="{6871180D-A2D5-45EF-9697-AB4112BFBF41}" type="presParOf" srcId="{070F021F-97A9-4EDE-9BDC-1DF81AEB6F52}" destId="{A0F89EEA-159C-425A-8748-E444DAF45818}" srcOrd="0" destOrd="0" presId="urn:microsoft.com/office/officeart/2005/8/layout/hierarchy1"/>
    <dgm:cxn modelId="{47882A88-EB15-4E48-B6A2-35D8AC88BBAA}" type="presParOf" srcId="{A0F89EEA-159C-425A-8748-E444DAF45818}" destId="{70008B20-C142-46FB-84F2-1E3DD01A705C}" srcOrd="0" destOrd="0" presId="urn:microsoft.com/office/officeart/2005/8/layout/hierarchy1"/>
    <dgm:cxn modelId="{F34BDD79-DE7A-4624-AF5F-66ED04AA9D5B}" type="presParOf" srcId="{A0F89EEA-159C-425A-8748-E444DAF45818}" destId="{951FB4EA-BE8D-47D2-8405-759D771040B2}" srcOrd="1" destOrd="0" presId="urn:microsoft.com/office/officeart/2005/8/layout/hierarchy1"/>
    <dgm:cxn modelId="{39429486-5122-40AB-9578-D154B2C15EEF}" type="presParOf" srcId="{070F021F-97A9-4EDE-9BDC-1DF81AEB6F52}" destId="{6E5586E7-5A5D-4FAE-BEBF-6E07AFAE085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EFB9FB-1FD3-4D7B-981E-6EC92495E3FA}">
      <dsp:nvSpPr>
        <dsp:cNvPr id="0" name=""/>
        <dsp:cNvSpPr/>
      </dsp:nvSpPr>
      <dsp:spPr>
        <a:xfrm>
          <a:off x="0" y="1080567"/>
          <a:ext cx="2957512" cy="18780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AC52EC-BB10-4824-BC3F-2EB9E80AA2C7}">
      <dsp:nvSpPr>
        <dsp:cNvPr id="0" name=""/>
        <dsp:cNvSpPr/>
      </dsp:nvSpPr>
      <dsp:spPr>
        <a:xfrm>
          <a:off x="328612" y="1392749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/>
            <a:t>Lehetnek: - külsők pl.: vevő, beszállító, alvállalkozó,  </a:t>
          </a:r>
          <a:endParaRPr lang="en-US" sz="1900" kern="1200"/>
        </a:p>
      </dsp:txBody>
      <dsp:txXfrm>
        <a:off x="383617" y="1447754"/>
        <a:ext cx="2847502" cy="1768010"/>
      </dsp:txXfrm>
    </dsp:sp>
    <dsp:sp modelId="{5A504E17-70E4-43EA-8A0D-EA84AAB22F29}">
      <dsp:nvSpPr>
        <dsp:cNvPr id="0" name=""/>
        <dsp:cNvSpPr/>
      </dsp:nvSpPr>
      <dsp:spPr>
        <a:xfrm>
          <a:off x="3614737" y="1080567"/>
          <a:ext cx="2957512" cy="18780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F55F9E-A658-494E-9853-A30F56962F23}">
      <dsp:nvSpPr>
        <dsp:cNvPr id="0" name=""/>
        <dsp:cNvSpPr/>
      </dsp:nvSpPr>
      <dsp:spPr>
        <a:xfrm>
          <a:off x="3943350" y="1392749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 dirty="0"/>
            <a:t>Részben belsők: menedzserek, különböző funkcionális egységek, - belsők: projektmenedzser, projekttagok. </a:t>
          </a:r>
          <a:endParaRPr lang="en-US" sz="1900" kern="1200" dirty="0"/>
        </a:p>
      </dsp:txBody>
      <dsp:txXfrm>
        <a:off x="3998355" y="1447754"/>
        <a:ext cx="2847502" cy="1768010"/>
      </dsp:txXfrm>
    </dsp:sp>
    <dsp:sp modelId="{70008B20-C142-46FB-84F2-1E3DD01A705C}">
      <dsp:nvSpPr>
        <dsp:cNvPr id="0" name=""/>
        <dsp:cNvSpPr/>
      </dsp:nvSpPr>
      <dsp:spPr>
        <a:xfrm>
          <a:off x="7229475" y="1080567"/>
          <a:ext cx="2957512" cy="18780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1FB4EA-BE8D-47D2-8405-759D771040B2}">
      <dsp:nvSpPr>
        <dsp:cNvPr id="0" name=""/>
        <dsp:cNvSpPr/>
      </dsp:nvSpPr>
      <dsp:spPr>
        <a:xfrm>
          <a:off x="7558087" y="1392749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900" kern="1200"/>
            <a:t>A projektek szereplői azok a személyek vagy csoportok, amelyek minden projektnek részvevői.</a:t>
          </a:r>
          <a:endParaRPr lang="en-US" sz="1900" kern="1200"/>
        </a:p>
      </dsp:txBody>
      <dsp:txXfrm>
        <a:off x="7613092" y="1447754"/>
        <a:ext cx="2847502" cy="17680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F84346-4601-4677-918A-0BA62D7057A6}" type="datetimeFigureOut">
              <a:rPr lang="hu-HU" smtClean="0"/>
              <a:t>2023. 12. 17.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980A5F-3BB7-4FE6-97F0-A7EB0EC6958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74866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980A5F-3BB7-4FE6-97F0-A7EB0EC69581}" type="slidenum">
              <a:rPr lang="hu-HU" smtClean="0"/>
              <a:t>10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56943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CA972C8-3009-45BF-915D-1F6BFEBFA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00AA3428-B17B-47AD-9D06-EB716429E9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890BB4E-63BE-441F-BF77-A13C6AE39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88C6B-C4F9-468D-AACA-5573DD50F585}" type="datetimeFigureOut">
              <a:rPr lang="hu-HU" smtClean="0"/>
              <a:t>2023. 12. 17.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CA52638-6B81-45FA-805D-3153AFAD3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5AA6451-6311-4601-8EE5-CF5D6E6F2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079C0-804C-4B7D-AEE3-5B53EF70B0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45674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4CC38DE-BEDE-4BDC-9D8C-42A2795FD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9F9BCEE5-8607-432C-9874-DAD68A9481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136D7C4-3731-45D3-9D4E-58DE3D145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88C6B-C4F9-468D-AACA-5573DD50F585}" type="datetimeFigureOut">
              <a:rPr lang="hu-HU" smtClean="0"/>
              <a:t>2023. 12. 17.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766F4B0-9FDC-4F09-A43C-5F3F66B69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07DAD06-AEDA-43A7-B172-89CD41C5C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079C0-804C-4B7D-AEE3-5B53EF70B0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26202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2B4C4696-83C9-4F0D-BA54-AD9A8EBCD6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6146E09C-5BB2-44FB-9708-D25BC07B78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47F5644-D144-47F3-98E8-174C13332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88C6B-C4F9-468D-AACA-5573DD50F585}" type="datetimeFigureOut">
              <a:rPr lang="hu-HU" smtClean="0"/>
              <a:t>2023. 12. 17.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314D9A4-313B-4D0F-BCB4-9C50C41CC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5E9B030-93B2-4DA6-BE5A-0FE9148BB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079C0-804C-4B7D-AEE3-5B53EF70B0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4337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957E3D3-D29D-450B-B3DD-9B5ACCAB3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C6E38B1-AE81-49D5-BFB8-49C4786AC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2272000-04FF-436D-827F-1096EBFBE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88C6B-C4F9-468D-AACA-5573DD50F585}" type="datetimeFigureOut">
              <a:rPr lang="hu-HU" smtClean="0"/>
              <a:t>2023. 12. 17.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413034F-24E9-47C8-AD3B-A2B368C64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3A17E01-9482-414A-9439-BD2662C84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079C0-804C-4B7D-AEE3-5B53EF70B0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43602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E5D9373-9FC0-45DE-BC58-2AA37ACD0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E34DE4B-438D-47D4-8F6C-D092E90591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48E7E0B-9447-43BB-BFE9-26E9019A8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88C6B-C4F9-468D-AACA-5573DD50F585}" type="datetimeFigureOut">
              <a:rPr lang="hu-HU" smtClean="0"/>
              <a:t>2023. 12. 17.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042961A-5FE0-44DE-A7ED-93A492BCF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DD816DB-EE8B-4000-B825-BD3D64686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079C0-804C-4B7D-AEE3-5B53EF70B0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41009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F25002D-3563-4293-8543-6D64B0B9A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E4A6562-7CD3-478B-B4F3-6C6535BA32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E97099A0-3770-43EB-9109-BF3679FDBD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6CAF758-543B-4E6C-9374-613088857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88C6B-C4F9-468D-AACA-5573DD50F585}" type="datetimeFigureOut">
              <a:rPr lang="hu-HU" smtClean="0"/>
              <a:t>2023. 12. 17.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A6AB48C5-802A-4E9F-A060-BB722456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0BD70D12-0771-4207-82A1-8D575A31C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079C0-804C-4B7D-AEE3-5B53EF70B0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70789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3691EA8-BAE9-42D9-B6FD-F60D26504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5C50BB2A-A9F3-4C0F-8B5B-1B01BAA88E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6509CA4-1886-4C34-B921-A685FEF1F1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1F53AE80-9915-4F65-9851-724DFE452A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CA9BCD7D-08FA-41CD-8430-47564DEF98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884D2C49-B9B1-4ECF-B4C1-A7890F032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88C6B-C4F9-468D-AACA-5573DD50F585}" type="datetimeFigureOut">
              <a:rPr lang="hu-HU" smtClean="0"/>
              <a:t>2023. 12. 17.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C78DA692-0AB0-40A4-A963-54D3283C8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D06F6B31-340B-47CE-8B17-13D617814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079C0-804C-4B7D-AEE3-5B53EF70B0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96150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DC260CF-9706-4C67-BE5C-FB6E84D1B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5015109D-F970-4579-A3BF-79229127A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88C6B-C4F9-468D-AACA-5573DD50F585}" type="datetimeFigureOut">
              <a:rPr lang="hu-HU" smtClean="0"/>
              <a:t>2023. 12. 17.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3ADF8571-2557-4ED5-B507-C6D548C6A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6587B515-099C-4E22-8E38-92ACE055F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079C0-804C-4B7D-AEE3-5B53EF70B0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65217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338FA6FB-3CDA-4B6F-8B5B-DE97B5F1F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88C6B-C4F9-468D-AACA-5573DD50F585}" type="datetimeFigureOut">
              <a:rPr lang="hu-HU" smtClean="0"/>
              <a:t>2023. 12. 17.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5CB433B9-7CA4-4DA6-A358-A7902D622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79A8364F-CD8D-40E8-B06A-E99F12061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079C0-804C-4B7D-AEE3-5B53EF70B0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84615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B10B37B-950E-4723-937C-1BBD733FA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37B4683-5CE5-4B26-92E9-CD5F7EB954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EC2E4E75-B12C-487B-8D0B-ECAC4CB87B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F6D24E3-CE9A-4248-BCB1-6765EE2EF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88C6B-C4F9-468D-AACA-5573DD50F585}" type="datetimeFigureOut">
              <a:rPr lang="hu-HU" smtClean="0"/>
              <a:t>2023. 12. 17.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D37149F8-E375-4B79-84CD-11E9B54C5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8938386B-FDD2-4376-8019-6C56C1884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079C0-804C-4B7D-AEE3-5B53EF70B0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56210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0DD6491-91F3-4BB7-AE16-604DC4F2F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74AD34A6-30B5-4FF2-933C-66D0AEAE9D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DD484DD0-52C2-45ED-84A5-4A22CC0C44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AA990760-731B-4FB9-A9E3-D68FE42D9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88C6B-C4F9-468D-AACA-5573DD50F585}" type="datetimeFigureOut">
              <a:rPr lang="hu-HU" smtClean="0"/>
              <a:t>2023. 12. 17.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B257FA5-D109-4333-8827-88C84513C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2D65691-650E-4B28-8189-A151E6EE3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079C0-804C-4B7D-AEE3-5B53EF70B0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19764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75A72F0C-9D13-4EA2-825F-FE7ECD90F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6F25BB2-C0B4-4D5F-B88D-88E9C7D2DE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B3BE850-4F38-4E8E-A32B-61FE74FB37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F88C6B-C4F9-468D-AACA-5573DD50F585}" type="datetimeFigureOut">
              <a:rPr lang="hu-HU" smtClean="0"/>
              <a:t>2023. 12. 17.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B3142BD-BCBC-446D-B5DD-984E619F18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C47AB67-A902-45A8-B0AC-915C86B69A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C079C0-804C-4B7D-AEE3-5B53EF70B0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14114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" name="Picture 4">
            <a:extLst>
              <a:ext uri="{FF2B5EF4-FFF2-40B4-BE49-F238E27FC236}">
                <a16:creationId xmlns:a16="http://schemas.microsoft.com/office/drawing/2014/main" id="{6C677DCD-2860-6825-51EC-EB85647235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8045" b="216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5A14F416-2240-4BB8-BEC9-0D85C2C281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2"/>
            <a:ext cx="10515600" cy="2900518"/>
          </a:xfrm>
        </p:spPr>
        <p:txBody>
          <a:bodyPr>
            <a:normAutofit/>
          </a:bodyPr>
          <a:lstStyle/>
          <a:p>
            <a:r>
              <a:rPr lang="hu-HU" sz="4400">
                <a:solidFill>
                  <a:srgbClr val="FFFFFF"/>
                </a:solidFill>
              </a:rPr>
              <a:t>Projekttervezés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9476E24-C4A6-46C9-B67A-AAABEF47C9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159404"/>
            <a:ext cx="10515600" cy="1098395"/>
          </a:xfrm>
        </p:spPr>
        <p:txBody>
          <a:bodyPr>
            <a:normAutofit/>
          </a:bodyPr>
          <a:lstStyle/>
          <a:p>
            <a:r>
              <a:rPr lang="hu-HU" sz="2000" dirty="0">
                <a:solidFill>
                  <a:srgbClr val="FFFFFF"/>
                </a:solidFill>
              </a:rPr>
              <a:t>Készítette: Korsós Renáta és </a:t>
            </a:r>
            <a:r>
              <a:rPr lang="hu-HU" sz="2000" dirty="0" err="1">
                <a:solidFill>
                  <a:srgbClr val="FFFFFF"/>
                </a:solidFill>
              </a:rPr>
              <a:t>Draganics</a:t>
            </a:r>
            <a:r>
              <a:rPr lang="hu-HU" sz="2000" dirty="0">
                <a:solidFill>
                  <a:srgbClr val="FFFFFF"/>
                </a:solidFill>
              </a:rPr>
              <a:t> Dóra</a:t>
            </a:r>
          </a:p>
        </p:txBody>
      </p:sp>
    </p:spTree>
    <p:extLst>
      <p:ext uri="{BB962C8B-B14F-4D97-AF65-F5344CB8AC3E}">
        <p14:creationId xmlns:p14="http://schemas.microsoft.com/office/powerpoint/2010/main" val="42305699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044562-E010-2097-FB43-007C1228C7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t="174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A4C8D59A-3CF4-462F-91F8-8DEE9F0B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>
                <a:solidFill>
                  <a:srgbClr val="FFFFFF"/>
                </a:solidFill>
              </a:rPr>
              <a:t>Köszönjük a figyelmet!</a:t>
            </a:r>
          </a:p>
        </p:txBody>
      </p:sp>
    </p:spTree>
    <p:extLst>
      <p:ext uri="{BB962C8B-B14F-4D97-AF65-F5344CB8AC3E}">
        <p14:creationId xmlns:p14="http://schemas.microsoft.com/office/powerpoint/2010/main" val="1936269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E149C69-2EE4-4526-9271-0A6BD3704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solidFill>
                  <a:schemeClr val="bg1"/>
                </a:solidFill>
              </a:rPr>
              <a:t>Mi a Projekt?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6EDF03C-2C01-43DC-9F74-FA6756F16E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76706" cy="4351338"/>
          </a:xfrm>
        </p:spPr>
        <p:txBody>
          <a:bodyPr/>
          <a:lstStyle/>
          <a:p>
            <a:r>
              <a:rPr lang="hu-HU" dirty="0">
                <a:solidFill>
                  <a:schemeClr val="bg1"/>
                </a:solidFill>
              </a:rPr>
              <a:t>Közös projekteket már az őskor óta végzünk </a:t>
            </a:r>
            <a:r>
              <a:rPr lang="hu-HU" dirty="0" err="1">
                <a:solidFill>
                  <a:schemeClr val="bg1"/>
                </a:solidFill>
              </a:rPr>
              <a:t>pl</a:t>
            </a:r>
            <a:r>
              <a:rPr lang="hu-HU" dirty="0">
                <a:solidFill>
                  <a:schemeClr val="bg1"/>
                </a:solidFill>
              </a:rPr>
              <a:t>: a vadászatban és annak feldolgozásában</a:t>
            </a:r>
          </a:p>
          <a:p>
            <a:r>
              <a:rPr lang="hu-HU" dirty="0">
                <a:solidFill>
                  <a:schemeClr val="bg1"/>
                </a:solidFill>
              </a:rPr>
              <a:t>A projektek lényege hogy valami új terméket hozzunk létre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583943208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B71CC7B3-7103-444B-A935-9FC5A6A53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hu-HU" sz="4000" b="1"/>
              <a:t>Szakmai információtartalom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1E6BA45-C335-43D4-8BF6-3A9AE86708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hu-HU" sz="2000"/>
              <a:t>Egy projektnek meghatározott célja van, határidő költség és erőforrás. </a:t>
            </a:r>
          </a:p>
          <a:p>
            <a:r>
              <a:rPr lang="hu-HU" sz="2000"/>
              <a:t>A projektkének van megadott kezdete és befejezése alapos tervezés.</a:t>
            </a:r>
          </a:p>
          <a:p>
            <a:r>
              <a:rPr lang="hu-HU" sz="2000"/>
              <a:t>A projekt sikerének titka a három tényező egyensúlya és folyamatos kommunikáció</a:t>
            </a:r>
          </a:p>
        </p:txBody>
      </p:sp>
      <p:pic>
        <p:nvPicPr>
          <p:cNvPr id="5" name="Picture 4" descr="Fénycsíkok az úton">
            <a:extLst>
              <a:ext uri="{FF2B5EF4-FFF2-40B4-BE49-F238E27FC236}">
                <a16:creationId xmlns:a16="http://schemas.microsoft.com/office/drawing/2014/main" id="{3A3316FE-60B3-CA15-C055-23F746ACE9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39" r="22033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767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9B8B008E-CCBE-452B-A5F7-85CC41079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hu-HU" sz="4000" b="1">
                <a:solidFill>
                  <a:srgbClr val="FFFFFF"/>
                </a:solidFill>
              </a:rPr>
              <a:t>Projektek csoportosítása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BC11967-438A-448F-AC98-8303E0F25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hu-HU" sz="2000" b="1">
                <a:effectLst/>
              </a:rPr>
              <a:t>A projekteket többféle módon csoportosíthatjuk</a:t>
            </a:r>
          </a:p>
          <a:p>
            <a:r>
              <a:rPr lang="hu-HU" sz="2000">
                <a:effectLst/>
              </a:rPr>
              <a:t>A projektek téma, illetve tartalom alapján lehetnek pl.:</a:t>
            </a:r>
          </a:p>
          <a:p>
            <a:r>
              <a:rPr lang="hu-HU" sz="2000">
                <a:effectLst/>
              </a:rPr>
              <a:t>- építési projektek,</a:t>
            </a:r>
          </a:p>
          <a:p>
            <a:pPr marL="0" indent="0">
              <a:buNone/>
            </a:pPr>
            <a:r>
              <a:rPr lang="hu-HU" sz="2000" b="1">
                <a:effectLst/>
              </a:rPr>
              <a:t>Időtáv szerint</a:t>
            </a:r>
            <a:r>
              <a:rPr lang="hu-HU" sz="2000">
                <a:effectLst/>
              </a:rPr>
              <a:t>:</a:t>
            </a:r>
          </a:p>
          <a:p>
            <a:r>
              <a:rPr lang="hu-HU" sz="2000">
                <a:effectLst/>
              </a:rPr>
              <a:t>- rövid távú projektek,</a:t>
            </a:r>
          </a:p>
          <a:p>
            <a:r>
              <a:rPr lang="hu-HU" sz="2000">
                <a:effectLst/>
              </a:rPr>
              <a:t>- középtávú projektek,</a:t>
            </a:r>
          </a:p>
          <a:p>
            <a:r>
              <a:rPr lang="hu-HU" sz="2000">
                <a:effectLst/>
              </a:rPr>
              <a:t>- hosszú távú projektek</a:t>
            </a:r>
          </a:p>
          <a:p>
            <a:endParaRPr lang="hu-HU" sz="2000"/>
          </a:p>
        </p:txBody>
      </p:sp>
    </p:spTree>
    <p:extLst>
      <p:ext uri="{BB962C8B-B14F-4D97-AF65-F5344CB8AC3E}">
        <p14:creationId xmlns:p14="http://schemas.microsoft.com/office/powerpoint/2010/main" val="268767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FB35C92-845D-4049-8AFD-04B8FB55A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solidFill>
                  <a:schemeClr val="bg1"/>
                </a:solidFill>
              </a:rPr>
              <a:t>Projekt szereplői</a:t>
            </a:r>
            <a:r>
              <a:rPr lang="hu-HU" dirty="0"/>
              <a:t>						</a:t>
            </a:r>
          </a:p>
        </p:txBody>
      </p:sp>
      <p:graphicFrame>
        <p:nvGraphicFramePr>
          <p:cNvPr id="5" name="Tartalom helye 2">
            <a:extLst>
              <a:ext uri="{FF2B5EF4-FFF2-40B4-BE49-F238E27FC236}">
                <a16:creationId xmlns:a16="http://schemas.microsoft.com/office/drawing/2014/main" id="{4D0472C6-6566-BA16-40F8-81160BEC8D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172191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03713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25" name="Rectangle 17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C7E9F05-DE46-4BAC-B3ED-06B9DA076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hu-HU" sz="4000" b="1"/>
              <a:t>Projekt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09E1433-FAEB-4F17-950B-18421FA503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hu-HU" sz="2000"/>
              <a:t>Projektmenedzser:</a:t>
            </a:r>
          </a:p>
          <a:p>
            <a:pPr marL="0" indent="0">
              <a:buNone/>
            </a:pPr>
            <a:r>
              <a:rPr lang="hu-HU" sz="2000"/>
              <a:t>A projektmenedzser az a személy, akinek a fő feladata a projektfolyamat kézbentartása, a projektteam vezetése. </a:t>
            </a:r>
          </a:p>
          <a:p>
            <a:r>
              <a:rPr lang="hu-HU" sz="2000"/>
              <a:t>Projekt csapat:</a:t>
            </a:r>
          </a:p>
          <a:p>
            <a:pPr marL="0" indent="0">
              <a:buNone/>
            </a:pPr>
            <a:r>
              <a:rPr lang="hu-HU" sz="2000"/>
              <a:t>A projekt sikerét jelentős mértékben meghatározza az, hogy milyen a munkacsapat összetétele. </a:t>
            </a:r>
          </a:p>
          <a:p>
            <a:pPr marL="0" indent="0">
              <a:buNone/>
            </a:pPr>
            <a:endParaRPr lang="hu-HU" sz="2000"/>
          </a:p>
          <a:p>
            <a:endParaRPr lang="hu-HU" sz="2000"/>
          </a:p>
        </p:txBody>
      </p:sp>
      <p:pic>
        <p:nvPicPr>
          <p:cNvPr id="5" name="Picture 4" descr="Magasba törő irodaház">
            <a:extLst>
              <a:ext uri="{FF2B5EF4-FFF2-40B4-BE49-F238E27FC236}">
                <a16:creationId xmlns:a16="http://schemas.microsoft.com/office/drawing/2014/main" id="{5F2D27BD-D6B1-3278-DCC4-6522CDA3DD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26" r="20519" b="-1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8181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F223498-9B91-4FA1-A470-1E6F21007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58489" cy="1325563"/>
          </a:xfrm>
        </p:spPr>
        <p:txBody>
          <a:bodyPr>
            <a:normAutofit/>
          </a:bodyPr>
          <a:lstStyle/>
          <a:p>
            <a:r>
              <a:rPr lang="hu-HU" b="1" dirty="0"/>
              <a:t>Funkcionális szervezet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3A4D4C9-33A7-4F37-919C-9FE5E0EC1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58489" cy="4351338"/>
          </a:xfrm>
        </p:spPr>
        <p:txBody>
          <a:bodyPr>
            <a:normAutofit/>
          </a:bodyPr>
          <a:lstStyle/>
          <a:p>
            <a:r>
              <a:rPr lang="hu-HU" dirty="0"/>
              <a:t>Ezt a szervezeti formát egyértelmű hatáskör és jelentés jellemzi. Szervezeti felépítés előnye, hogy a specializáció által nagy termelékenység érhető el. </a:t>
            </a:r>
          </a:p>
          <a:p>
            <a:r>
              <a:rPr lang="hu-HU" dirty="0"/>
              <a:t>Hátránya viszont, hogy növekvő termékválasztéknál nő a koordinációs költség is.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Block Arc 24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9501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4C21BAE-6866-4C7A-A7EC-C1B2E572D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zerszámok piros háttérrel">
            <a:extLst>
              <a:ext uri="{FF2B5EF4-FFF2-40B4-BE49-F238E27FC236}">
                <a16:creationId xmlns:a16="http://schemas.microsoft.com/office/drawing/2014/main" id="{E67B5F26-D056-5CC3-64E3-A4CA379C1C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1" y="1"/>
            <a:ext cx="12192000" cy="6857999"/>
          </a:xfrm>
          <a:prstGeom prst="rect">
            <a:avLst/>
          </a:prstGeom>
        </p:spPr>
      </p:pic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7E7D0C94-08B4-48AE-8813-CC4D60294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3899" y="609600"/>
            <a:ext cx="5372101" cy="5513767"/>
          </a:xfrm>
          <a:custGeom>
            <a:avLst/>
            <a:gdLst>
              <a:gd name="connsiteX0" fmla="*/ 0 w 5372101"/>
              <a:gd name="connsiteY0" fmla="*/ 0 h 5513767"/>
              <a:gd name="connsiteX1" fmla="*/ 5372101 w 5372101"/>
              <a:gd name="connsiteY1" fmla="*/ 0 h 5513767"/>
              <a:gd name="connsiteX2" fmla="*/ 5372101 w 5372101"/>
              <a:gd name="connsiteY2" fmla="*/ 5513767 h 5513767"/>
              <a:gd name="connsiteX3" fmla="*/ 5363126 w 5372101"/>
              <a:gd name="connsiteY3" fmla="*/ 5512835 h 5513767"/>
              <a:gd name="connsiteX4" fmla="*/ 5316714 w 5372101"/>
              <a:gd name="connsiteY4" fmla="*/ 5491247 h 5513767"/>
              <a:gd name="connsiteX5" fmla="*/ 5198331 w 5372101"/>
              <a:gd name="connsiteY5" fmla="*/ 5470092 h 5513767"/>
              <a:gd name="connsiteX6" fmla="*/ 5150428 w 5372101"/>
              <a:gd name="connsiteY6" fmla="*/ 5472506 h 5513767"/>
              <a:gd name="connsiteX7" fmla="*/ 5085506 w 5372101"/>
              <a:gd name="connsiteY7" fmla="*/ 5468851 h 5513767"/>
              <a:gd name="connsiteX8" fmla="*/ 4968663 w 5372101"/>
              <a:gd name="connsiteY8" fmla="*/ 5470487 h 5513767"/>
              <a:gd name="connsiteX9" fmla="*/ 4815623 w 5372101"/>
              <a:gd name="connsiteY9" fmla="*/ 5458622 h 5513767"/>
              <a:gd name="connsiteX10" fmla="*/ 4716679 w 5372101"/>
              <a:gd name="connsiteY10" fmla="*/ 5405365 h 5513767"/>
              <a:gd name="connsiteX11" fmla="*/ 4704891 w 5372101"/>
              <a:gd name="connsiteY11" fmla="*/ 5411529 h 5513767"/>
              <a:gd name="connsiteX12" fmla="*/ 4630496 w 5372101"/>
              <a:gd name="connsiteY12" fmla="*/ 5396532 h 5513767"/>
              <a:gd name="connsiteX13" fmla="*/ 4506964 w 5372101"/>
              <a:gd name="connsiteY13" fmla="*/ 5396685 h 5513767"/>
              <a:gd name="connsiteX14" fmla="*/ 4427135 w 5372101"/>
              <a:gd name="connsiteY14" fmla="*/ 5358585 h 5513767"/>
              <a:gd name="connsiteX15" fmla="*/ 4028338 w 5372101"/>
              <a:gd name="connsiteY15" fmla="*/ 5313494 h 5513767"/>
              <a:gd name="connsiteX16" fmla="*/ 4015367 w 5372101"/>
              <a:gd name="connsiteY16" fmla="*/ 5320766 h 5513767"/>
              <a:gd name="connsiteX17" fmla="*/ 4002837 w 5372101"/>
              <a:gd name="connsiteY17" fmla="*/ 5322294 h 5513767"/>
              <a:gd name="connsiteX18" fmla="*/ 3997650 w 5372101"/>
              <a:gd name="connsiteY18" fmla="*/ 5329513 h 5513767"/>
              <a:gd name="connsiteX19" fmla="*/ 3991991 w 5372101"/>
              <a:gd name="connsiteY19" fmla="*/ 5331908 h 5513767"/>
              <a:gd name="connsiteX20" fmla="*/ 3925210 w 5372101"/>
              <a:gd name="connsiteY20" fmla="*/ 5319395 h 5513767"/>
              <a:gd name="connsiteX21" fmla="*/ 3837014 w 5372101"/>
              <a:gd name="connsiteY21" fmla="*/ 5289023 h 5513767"/>
              <a:gd name="connsiteX22" fmla="*/ 3798765 w 5372101"/>
              <a:gd name="connsiteY22" fmla="*/ 5299431 h 5513767"/>
              <a:gd name="connsiteX23" fmla="*/ 3792144 w 5372101"/>
              <a:gd name="connsiteY23" fmla="*/ 5301616 h 5513767"/>
              <a:gd name="connsiteX24" fmla="*/ 3766249 w 5372101"/>
              <a:gd name="connsiteY24" fmla="*/ 5301869 h 5513767"/>
              <a:gd name="connsiteX25" fmla="*/ 3718651 w 5372101"/>
              <a:gd name="connsiteY25" fmla="*/ 5320541 h 5513767"/>
              <a:gd name="connsiteX26" fmla="*/ 3671207 w 5372101"/>
              <a:gd name="connsiteY26" fmla="*/ 5318046 h 5513767"/>
              <a:gd name="connsiteX27" fmla="*/ 3446863 w 5372101"/>
              <a:gd name="connsiteY27" fmla="*/ 5294348 h 5513767"/>
              <a:gd name="connsiteX28" fmla="*/ 3312000 w 5372101"/>
              <a:gd name="connsiteY28" fmla="*/ 5286923 h 5513767"/>
              <a:gd name="connsiteX29" fmla="*/ 3259756 w 5372101"/>
              <a:gd name="connsiteY29" fmla="*/ 5294712 h 5513767"/>
              <a:gd name="connsiteX30" fmla="*/ 3187481 w 5372101"/>
              <a:gd name="connsiteY30" fmla="*/ 5298457 h 5513767"/>
              <a:gd name="connsiteX31" fmla="*/ 3124115 w 5372101"/>
              <a:gd name="connsiteY31" fmla="*/ 5294626 h 5513767"/>
              <a:gd name="connsiteX32" fmla="*/ 3099907 w 5372101"/>
              <a:gd name="connsiteY32" fmla="*/ 5302443 h 5513767"/>
              <a:gd name="connsiteX33" fmla="*/ 3017494 w 5372101"/>
              <a:gd name="connsiteY33" fmla="*/ 5301439 h 5513767"/>
              <a:gd name="connsiteX34" fmla="*/ 3010848 w 5372101"/>
              <a:gd name="connsiteY34" fmla="*/ 5307225 h 5513767"/>
              <a:gd name="connsiteX35" fmla="*/ 2994286 w 5372101"/>
              <a:gd name="connsiteY35" fmla="*/ 5309060 h 5513767"/>
              <a:gd name="connsiteX36" fmla="*/ 2988160 w 5372101"/>
              <a:gd name="connsiteY36" fmla="*/ 5310041 h 5513767"/>
              <a:gd name="connsiteX37" fmla="*/ 2984260 w 5372101"/>
              <a:gd name="connsiteY37" fmla="*/ 5307528 h 5513767"/>
              <a:gd name="connsiteX38" fmla="*/ 2979127 w 5372101"/>
              <a:gd name="connsiteY38" fmla="*/ 5308389 h 5513767"/>
              <a:gd name="connsiteX39" fmla="*/ 2978660 w 5372101"/>
              <a:gd name="connsiteY39" fmla="*/ 5311563 h 5513767"/>
              <a:gd name="connsiteX40" fmla="*/ 2946326 w 5372101"/>
              <a:gd name="connsiteY40" fmla="*/ 5316745 h 5513767"/>
              <a:gd name="connsiteX41" fmla="*/ 2713134 w 5372101"/>
              <a:gd name="connsiteY41" fmla="*/ 5331381 h 5513767"/>
              <a:gd name="connsiteX42" fmla="*/ 2352072 w 5372101"/>
              <a:gd name="connsiteY42" fmla="*/ 5342761 h 5513767"/>
              <a:gd name="connsiteX43" fmla="*/ 2260922 w 5372101"/>
              <a:gd name="connsiteY43" fmla="*/ 5328122 h 5513767"/>
              <a:gd name="connsiteX44" fmla="*/ 2178497 w 5372101"/>
              <a:gd name="connsiteY44" fmla="*/ 5351065 h 5513767"/>
              <a:gd name="connsiteX45" fmla="*/ 2034408 w 5372101"/>
              <a:gd name="connsiteY45" fmla="*/ 5307958 h 5513767"/>
              <a:gd name="connsiteX46" fmla="*/ 1831505 w 5372101"/>
              <a:gd name="connsiteY46" fmla="*/ 5312691 h 5513767"/>
              <a:gd name="connsiteX47" fmla="*/ 1710387 w 5372101"/>
              <a:gd name="connsiteY47" fmla="*/ 5308705 h 5513767"/>
              <a:gd name="connsiteX48" fmla="*/ 1664816 w 5372101"/>
              <a:gd name="connsiteY48" fmla="*/ 5296479 h 5513767"/>
              <a:gd name="connsiteX49" fmla="*/ 1600883 w 5372101"/>
              <a:gd name="connsiteY49" fmla="*/ 5286607 h 5513767"/>
              <a:gd name="connsiteX50" fmla="*/ 1488397 w 5372101"/>
              <a:gd name="connsiteY50" fmla="*/ 5260898 h 5513767"/>
              <a:gd name="connsiteX51" fmla="*/ 1336670 w 5372101"/>
              <a:gd name="connsiteY51" fmla="*/ 5240770 h 5513767"/>
              <a:gd name="connsiteX52" fmla="*/ 1224297 w 5372101"/>
              <a:gd name="connsiteY52" fmla="*/ 5271845 h 5513767"/>
              <a:gd name="connsiteX53" fmla="*/ 1214830 w 5372101"/>
              <a:gd name="connsiteY53" fmla="*/ 5263450 h 5513767"/>
              <a:gd name="connsiteX54" fmla="*/ 1138181 w 5372101"/>
              <a:gd name="connsiteY54" fmla="*/ 5262590 h 5513767"/>
              <a:gd name="connsiteX55" fmla="*/ 943575 w 5372101"/>
              <a:gd name="connsiteY55" fmla="*/ 5290808 h 5513767"/>
              <a:gd name="connsiteX56" fmla="*/ 529813 w 5372101"/>
              <a:gd name="connsiteY56" fmla="*/ 5218555 h 5513767"/>
              <a:gd name="connsiteX57" fmla="*/ 519546 w 5372101"/>
              <a:gd name="connsiteY57" fmla="*/ 5208845 h 5513767"/>
              <a:gd name="connsiteX58" fmla="*/ 507906 w 5372101"/>
              <a:gd name="connsiteY58" fmla="*/ 5204779 h 5513767"/>
              <a:gd name="connsiteX59" fmla="*/ 505153 w 5372101"/>
              <a:gd name="connsiteY59" fmla="*/ 5196726 h 5513767"/>
              <a:gd name="connsiteX60" fmla="*/ 500429 w 5372101"/>
              <a:gd name="connsiteY60" fmla="*/ 5193241 h 5513767"/>
              <a:gd name="connsiteX61" fmla="*/ 431923 w 5372101"/>
              <a:gd name="connsiteY61" fmla="*/ 5191553 h 5513767"/>
              <a:gd name="connsiteX62" fmla="*/ 337115 w 5372101"/>
              <a:gd name="connsiteY62" fmla="*/ 5202714 h 5513767"/>
              <a:gd name="connsiteX63" fmla="*/ 303383 w 5372101"/>
              <a:gd name="connsiteY63" fmla="*/ 5184750 h 5513767"/>
              <a:gd name="connsiteX64" fmla="*/ 297664 w 5372101"/>
              <a:gd name="connsiteY64" fmla="*/ 5181269 h 5513767"/>
              <a:gd name="connsiteX65" fmla="*/ 272701 w 5372101"/>
              <a:gd name="connsiteY65" fmla="*/ 5175678 h 5513767"/>
              <a:gd name="connsiteX66" fmla="*/ 268242 w 5372101"/>
              <a:gd name="connsiteY66" fmla="*/ 5163678 h 5513767"/>
              <a:gd name="connsiteX67" fmla="*/ 232517 w 5372101"/>
              <a:gd name="connsiteY67" fmla="*/ 5147792 h 5513767"/>
              <a:gd name="connsiteX68" fmla="*/ 185851 w 5372101"/>
              <a:gd name="connsiteY68" fmla="*/ 5140408 h 5513767"/>
              <a:gd name="connsiteX69" fmla="*/ 20337 w 5372101"/>
              <a:gd name="connsiteY69" fmla="*/ 5113040 h 5513767"/>
              <a:gd name="connsiteX70" fmla="*/ 0 w 5372101"/>
              <a:gd name="connsiteY70" fmla="*/ 5112243 h 551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5372101" h="5513767">
                <a:moveTo>
                  <a:pt x="0" y="0"/>
                </a:moveTo>
                <a:lnTo>
                  <a:pt x="5372101" y="0"/>
                </a:lnTo>
                <a:lnTo>
                  <a:pt x="5372101" y="5513767"/>
                </a:lnTo>
                <a:lnTo>
                  <a:pt x="5363126" y="5512835"/>
                </a:lnTo>
                <a:cubicBezTo>
                  <a:pt x="5345779" y="5509071"/>
                  <a:pt x="5329767" y="5502649"/>
                  <a:pt x="5316714" y="5491247"/>
                </a:cubicBezTo>
                <a:cubicBezTo>
                  <a:pt x="5295689" y="5478131"/>
                  <a:pt x="5219502" y="5459909"/>
                  <a:pt x="5198331" y="5470092"/>
                </a:cubicBezTo>
                <a:cubicBezTo>
                  <a:pt x="5181052" y="5469102"/>
                  <a:pt x="5165047" y="5459569"/>
                  <a:pt x="5150428" y="5472506"/>
                </a:cubicBezTo>
                <a:cubicBezTo>
                  <a:pt x="5129562" y="5487248"/>
                  <a:pt x="5088050" y="5445894"/>
                  <a:pt x="5085506" y="5468851"/>
                </a:cubicBezTo>
                <a:cubicBezTo>
                  <a:pt x="5055692" y="5440170"/>
                  <a:pt x="5006122" y="5469577"/>
                  <a:pt x="4968663" y="5470487"/>
                </a:cubicBezTo>
                <a:cubicBezTo>
                  <a:pt x="4947085" y="5444049"/>
                  <a:pt x="4889767" y="5472037"/>
                  <a:pt x="4815623" y="5458622"/>
                </a:cubicBezTo>
                <a:cubicBezTo>
                  <a:pt x="4792418" y="5428488"/>
                  <a:pt x="4765548" y="5449887"/>
                  <a:pt x="4716679" y="5405365"/>
                </a:cubicBezTo>
                <a:cubicBezTo>
                  <a:pt x="4713235" y="5407807"/>
                  <a:pt x="4709266" y="5409883"/>
                  <a:pt x="4704891" y="5411529"/>
                </a:cubicBezTo>
                <a:cubicBezTo>
                  <a:pt x="4679473" y="5421092"/>
                  <a:pt x="4646164" y="5414379"/>
                  <a:pt x="4630496" y="5396532"/>
                </a:cubicBezTo>
                <a:cubicBezTo>
                  <a:pt x="4590205" y="5365061"/>
                  <a:pt x="4548419" y="5412094"/>
                  <a:pt x="4506964" y="5396685"/>
                </a:cubicBezTo>
                <a:lnTo>
                  <a:pt x="4427135" y="5358585"/>
                </a:lnTo>
                <a:cubicBezTo>
                  <a:pt x="4319267" y="5308575"/>
                  <a:pt x="4152341" y="5340956"/>
                  <a:pt x="4028338" y="5313494"/>
                </a:cubicBezTo>
                <a:lnTo>
                  <a:pt x="4015367" y="5320766"/>
                </a:lnTo>
                <a:lnTo>
                  <a:pt x="4002837" y="5322294"/>
                </a:lnTo>
                <a:lnTo>
                  <a:pt x="3997650" y="5329513"/>
                </a:lnTo>
                <a:lnTo>
                  <a:pt x="3991991" y="5331908"/>
                </a:lnTo>
                <a:cubicBezTo>
                  <a:pt x="3969659" y="5338581"/>
                  <a:pt x="3978880" y="5316131"/>
                  <a:pt x="3925210" y="5319395"/>
                </a:cubicBezTo>
                <a:cubicBezTo>
                  <a:pt x="3947765" y="5277139"/>
                  <a:pt x="3837331" y="5338342"/>
                  <a:pt x="3837014" y="5289023"/>
                </a:cubicBezTo>
                <a:cubicBezTo>
                  <a:pt x="3824001" y="5291376"/>
                  <a:pt x="3811407" y="5295212"/>
                  <a:pt x="3798765" y="5299431"/>
                </a:cubicBezTo>
                <a:lnTo>
                  <a:pt x="3792144" y="5301616"/>
                </a:lnTo>
                <a:lnTo>
                  <a:pt x="3766249" y="5301869"/>
                </a:lnTo>
                <a:lnTo>
                  <a:pt x="3718651" y="5320541"/>
                </a:lnTo>
                <a:cubicBezTo>
                  <a:pt x="3703968" y="5321892"/>
                  <a:pt x="3688308" y="5321427"/>
                  <a:pt x="3671207" y="5318046"/>
                </a:cubicBezTo>
                <a:cubicBezTo>
                  <a:pt x="3616458" y="5288532"/>
                  <a:pt x="3514048" y="5333307"/>
                  <a:pt x="3446863" y="5294348"/>
                </a:cubicBezTo>
                <a:cubicBezTo>
                  <a:pt x="3420930" y="5283822"/>
                  <a:pt x="3333157" y="5274511"/>
                  <a:pt x="3312000" y="5286923"/>
                </a:cubicBezTo>
                <a:cubicBezTo>
                  <a:pt x="3292759" y="5287903"/>
                  <a:pt x="3273112" y="5280334"/>
                  <a:pt x="3259756" y="5294712"/>
                </a:cubicBezTo>
                <a:cubicBezTo>
                  <a:pt x="3239905" y="5311572"/>
                  <a:pt x="3185410" y="5275588"/>
                  <a:pt x="3187481" y="5298457"/>
                </a:cubicBezTo>
                <a:cubicBezTo>
                  <a:pt x="3168018" y="5286036"/>
                  <a:pt x="3146200" y="5288458"/>
                  <a:pt x="3124115" y="5294626"/>
                </a:cubicBezTo>
                <a:lnTo>
                  <a:pt x="3099907" y="5302443"/>
                </a:lnTo>
                <a:lnTo>
                  <a:pt x="3017494" y="5301439"/>
                </a:lnTo>
                <a:lnTo>
                  <a:pt x="3010848" y="5307225"/>
                </a:lnTo>
                <a:lnTo>
                  <a:pt x="2994286" y="5309060"/>
                </a:lnTo>
                <a:lnTo>
                  <a:pt x="2988160" y="5310041"/>
                </a:lnTo>
                <a:lnTo>
                  <a:pt x="2984260" y="5307528"/>
                </a:lnTo>
                <a:cubicBezTo>
                  <a:pt x="2981957" y="5306419"/>
                  <a:pt x="2980273" y="5306402"/>
                  <a:pt x="2979127" y="5308389"/>
                </a:cubicBezTo>
                <a:cubicBezTo>
                  <a:pt x="2978971" y="5309447"/>
                  <a:pt x="2978816" y="5310505"/>
                  <a:pt x="2978660" y="5311563"/>
                </a:cubicBezTo>
                <a:lnTo>
                  <a:pt x="2946326" y="5316745"/>
                </a:lnTo>
                <a:lnTo>
                  <a:pt x="2713134" y="5331381"/>
                </a:lnTo>
                <a:cubicBezTo>
                  <a:pt x="2610698" y="5372328"/>
                  <a:pt x="2466037" y="5325762"/>
                  <a:pt x="2352072" y="5342761"/>
                </a:cubicBezTo>
                <a:cubicBezTo>
                  <a:pt x="2293501" y="5293708"/>
                  <a:pt x="2324138" y="5338538"/>
                  <a:pt x="2260922" y="5328122"/>
                </a:cubicBezTo>
                <a:cubicBezTo>
                  <a:pt x="2275681" y="5372347"/>
                  <a:pt x="2185007" y="5301703"/>
                  <a:pt x="2178497" y="5351065"/>
                </a:cubicBezTo>
                <a:cubicBezTo>
                  <a:pt x="2133294" y="5337229"/>
                  <a:pt x="2097074" y="5300208"/>
                  <a:pt x="2034408" y="5307958"/>
                </a:cubicBezTo>
                <a:cubicBezTo>
                  <a:pt x="1981894" y="5332879"/>
                  <a:pt x="1896288" y="5279365"/>
                  <a:pt x="1831505" y="5312691"/>
                </a:cubicBezTo>
                <a:cubicBezTo>
                  <a:pt x="1807063" y="5321035"/>
                  <a:pt x="1727674" y="5322925"/>
                  <a:pt x="1710387" y="5308705"/>
                </a:cubicBezTo>
                <a:cubicBezTo>
                  <a:pt x="1693367" y="5306094"/>
                  <a:pt x="1674901" y="5312009"/>
                  <a:pt x="1664816" y="5296479"/>
                </a:cubicBezTo>
                <a:cubicBezTo>
                  <a:pt x="1649255" y="5277912"/>
                  <a:pt x="1596152" y="5309335"/>
                  <a:pt x="1600883" y="5286607"/>
                </a:cubicBezTo>
                <a:cubicBezTo>
                  <a:pt x="1563066" y="5308189"/>
                  <a:pt x="1524339" y="5269513"/>
                  <a:pt x="1488397" y="5260898"/>
                </a:cubicBezTo>
                <a:cubicBezTo>
                  <a:pt x="1459246" y="5282011"/>
                  <a:pt x="1412580" y="5243108"/>
                  <a:pt x="1336670" y="5240770"/>
                </a:cubicBezTo>
                <a:cubicBezTo>
                  <a:pt x="1304792" y="5265122"/>
                  <a:pt x="1285508" y="5238878"/>
                  <a:pt x="1224297" y="5271845"/>
                </a:cubicBezTo>
                <a:cubicBezTo>
                  <a:pt x="1221731" y="5268771"/>
                  <a:pt x="1218543" y="5265944"/>
                  <a:pt x="1214830" y="5263450"/>
                </a:cubicBezTo>
                <a:cubicBezTo>
                  <a:pt x="1193241" y="5248952"/>
                  <a:pt x="1158925" y="5248567"/>
                  <a:pt x="1138181" y="5262590"/>
                </a:cubicBezTo>
                <a:lnTo>
                  <a:pt x="943575" y="5290808"/>
                </a:lnTo>
                <a:cubicBezTo>
                  <a:pt x="823587" y="5316899"/>
                  <a:pt x="658340" y="5217603"/>
                  <a:pt x="529813" y="5218555"/>
                </a:cubicBezTo>
                <a:lnTo>
                  <a:pt x="519546" y="5208845"/>
                </a:lnTo>
                <a:lnTo>
                  <a:pt x="507906" y="5204779"/>
                </a:lnTo>
                <a:lnTo>
                  <a:pt x="505153" y="5196726"/>
                </a:lnTo>
                <a:lnTo>
                  <a:pt x="500429" y="5193241"/>
                </a:lnTo>
                <a:cubicBezTo>
                  <a:pt x="480923" y="5182176"/>
                  <a:pt x="482807" y="5205793"/>
                  <a:pt x="431923" y="5191553"/>
                </a:cubicBezTo>
                <a:cubicBezTo>
                  <a:pt x="440499" y="5237077"/>
                  <a:pt x="352872" y="5155083"/>
                  <a:pt x="337115" y="5202714"/>
                </a:cubicBezTo>
                <a:cubicBezTo>
                  <a:pt x="325265" y="5197752"/>
                  <a:pt x="314288" y="5191441"/>
                  <a:pt x="303383" y="5184750"/>
                </a:cubicBezTo>
                <a:lnTo>
                  <a:pt x="297664" y="5181269"/>
                </a:lnTo>
                <a:lnTo>
                  <a:pt x="272701" y="5175678"/>
                </a:lnTo>
                <a:lnTo>
                  <a:pt x="268242" y="5163678"/>
                </a:lnTo>
                <a:lnTo>
                  <a:pt x="232517" y="5147792"/>
                </a:lnTo>
                <a:cubicBezTo>
                  <a:pt x="218741" y="5143453"/>
                  <a:pt x="203450" y="5140668"/>
                  <a:pt x="185851" y="5140408"/>
                </a:cubicBezTo>
                <a:cubicBezTo>
                  <a:pt x="139207" y="5153337"/>
                  <a:pt x="79723" y="5120316"/>
                  <a:pt x="20337" y="5113040"/>
                </a:cubicBezTo>
                <a:lnTo>
                  <a:pt x="0" y="5112243"/>
                </a:lnTo>
                <a:close/>
              </a:path>
            </a:pathLst>
          </a:custGeom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7E73B198-5554-4E69-8417-589E82A9D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809" y="1071350"/>
            <a:ext cx="4775162" cy="1339382"/>
          </a:xfrm>
        </p:spPr>
        <p:txBody>
          <a:bodyPr>
            <a:normAutofit/>
          </a:bodyPr>
          <a:lstStyle/>
          <a:p>
            <a:pPr algn="ctr"/>
            <a:r>
              <a:rPr lang="hu-HU" sz="3600" b="1"/>
              <a:t>Integrált projektszervezet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0C518C2-0AA4-470C-87B9-9CBF428FB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64666" y="399531"/>
            <a:ext cx="1707751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10F2E8E-7419-41FF-8AA7-6A90D00090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9319" y="2547257"/>
            <a:ext cx="4458446" cy="3109740"/>
          </a:xfrm>
        </p:spPr>
        <p:txBody>
          <a:bodyPr anchor="ctr">
            <a:normAutofit/>
          </a:bodyPr>
          <a:lstStyle/>
          <a:p>
            <a:r>
              <a:rPr lang="hu-HU" sz="2000"/>
              <a:t>Az integrált szervezet a tiszta projekttől, projektszervezettől a feladatmegosztás módjában különbözik. </a:t>
            </a:r>
          </a:p>
          <a:p>
            <a:r>
              <a:rPr lang="hu-HU" sz="2000"/>
              <a:t>A projektvezető feladatát ebben az esetben a „ki, mit, mikor” kérdések megválaszolása</a:t>
            </a:r>
          </a:p>
          <a:p>
            <a:r>
              <a:rPr lang="hu-HU" sz="2000"/>
              <a:t> A vállalat vezetője csak a projekt vezetőjét, menedzserét választja ki.</a:t>
            </a:r>
          </a:p>
        </p:txBody>
      </p:sp>
    </p:spTree>
    <p:extLst>
      <p:ext uri="{BB962C8B-B14F-4D97-AF65-F5344CB8AC3E}">
        <p14:creationId xmlns:p14="http://schemas.microsoft.com/office/powerpoint/2010/main" val="4811446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4CBDBB-4FBD-4B9E-BD01-054A81D431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01A6F03-171F-40B2-8B2C-A061B8924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2C4834C-B602-4125-8264-BD0D55A58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172EE5-132F-4DD4-8855-4DBBD9C34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5844" y="1110000"/>
            <a:ext cx="10195740" cy="4629235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E1959AF-FAD9-434B-BE65-D2419FF75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8875" y="1302871"/>
            <a:ext cx="8188026" cy="2044650"/>
          </a:xfrm>
        </p:spPr>
        <p:txBody>
          <a:bodyPr anchor="b">
            <a:normAutofit/>
          </a:bodyPr>
          <a:lstStyle/>
          <a:p>
            <a:pPr algn="ctr"/>
            <a:r>
              <a:rPr lang="hu-HU" sz="4800" b="1"/>
              <a:t>Projektciklus-menedzsment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7AA6E76-2AC0-4E9D-8F47-D1162AD9C9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3641" y="3519236"/>
            <a:ext cx="8192843" cy="2057046"/>
          </a:xfrm>
        </p:spPr>
        <p:txBody>
          <a:bodyPr anchor="t">
            <a:normAutofit/>
          </a:bodyPr>
          <a:lstStyle/>
          <a:p>
            <a:pPr algn="ctr"/>
            <a:r>
              <a:rPr lang="hu-HU" sz="1700" dirty="0"/>
              <a:t>Projektek tervezésének és végrehajtásának folyamata projektciklus néven vált ismertté.</a:t>
            </a:r>
          </a:p>
          <a:p>
            <a:pPr algn="ctr"/>
            <a:r>
              <a:rPr lang="hu-HU" sz="1700" dirty="0"/>
              <a:t>A projekt definiálása</a:t>
            </a:r>
          </a:p>
          <a:p>
            <a:pPr algn="ctr"/>
            <a:r>
              <a:rPr lang="hu-HU" sz="1700" dirty="0"/>
              <a:t>Tervezés</a:t>
            </a:r>
          </a:p>
          <a:p>
            <a:pPr algn="ctr"/>
            <a:r>
              <a:rPr lang="hu-HU" sz="1700" dirty="0"/>
              <a:t>Megvalósítás </a:t>
            </a:r>
          </a:p>
          <a:p>
            <a:pPr algn="ctr"/>
            <a:r>
              <a:rPr lang="hu-HU" sz="1700" dirty="0"/>
              <a:t>Projekt lezárása</a:t>
            </a:r>
          </a:p>
        </p:txBody>
      </p:sp>
    </p:spTree>
    <p:extLst>
      <p:ext uri="{BB962C8B-B14F-4D97-AF65-F5344CB8AC3E}">
        <p14:creationId xmlns:p14="http://schemas.microsoft.com/office/powerpoint/2010/main" val="18451332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298</Words>
  <Application>Microsoft Office PowerPoint</Application>
  <PresentationFormat>Szélesvásznú</PresentationFormat>
  <Paragraphs>41</Paragraphs>
  <Slides>10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Office-téma</vt:lpstr>
      <vt:lpstr>Projekttervezés</vt:lpstr>
      <vt:lpstr>Mi a Projekt?</vt:lpstr>
      <vt:lpstr>Szakmai információtartalom</vt:lpstr>
      <vt:lpstr>Projektek csoportosítása</vt:lpstr>
      <vt:lpstr>Projekt szereplői      </vt:lpstr>
      <vt:lpstr>Projekt</vt:lpstr>
      <vt:lpstr>Funkcionális szervezet</vt:lpstr>
      <vt:lpstr>Integrált projektszervezet</vt:lpstr>
      <vt:lpstr>Projektciklus-menedzsment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Projekttervezés és menedzsment</dc:title>
  <dc:creator>Renáta Julianna Korsós</dc:creator>
  <cp:lastModifiedBy>dsfdfs xyyxy</cp:lastModifiedBy>
  <cp:revision>13</cp:revision>
  <dcterms:created xsi:type="dcterms:W3CDTF">2023-12-13T09:15:58Z</dcterms:created>
  <dcterms:modified xsi:type="dcterms:W3CDTF">2023-12-17T09:45:23Z</dcterms:modified>
</cp:coreProperties>
</file>

<file path=docProps/thumbnail.jpeg>
</file>